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handoutMasterIdLst>
    <p:handoutMasterId r:id="rId27"/>
  </p:handoutMasterIdLst>
  <p:sldIdLst>
    <p:sldId id="257" r:id="rId5"/>
    <p:sldId id="269" r:id="rId6"/>
    <p:sldId id="270" r:id="rId7"/>
    <p:sldId id="271" r:id="rId8"/>
    <p:sldId id="272" r:id="rId9"/>
    <p:sldId id="261" r:id="rId10"/>
    <p:sldId id="280" r:id="rId11"/>
    <p:sldId id="290" r:id="rId12"/>
    <p:sldId id="282" r:id="rId13"/>
    <p:sldId id="289" r:id="rId14"/>
    <p:sldId id="287" r:id="rId15"/>
    <p:sldId id="279" r:id="rId16"/>
    <p:sldId id="299" r:id="rId17"/>
    <p:sldId id="295" r:id="rId18"/>
    <p:sldId id="274" r:id="rId19"/>
    <p:sldId id="298" r:id="rId20"/>
    <p:sldId id="293" r:id="rId21"/>
    <p:sldId id="268" r:id="rId22"/>
    <p:sldId id="296" r:id="rId23"/>
    <p:sldId id="297" r:id="rId24"/>
    <p:sldId id="275" r:id="rId25"/>
  </p:sldIdLst>
  <p:sldSz cx="12188825" cy="6858000"/>
  <p:notesSz cx="6858000" cy="9144000"/>
  <p:custDataLst>
    <p:tags r:id="rId28"/>
  </p:custDataLst>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12"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Style moyen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68" autoAdjust="0"/>
    <p:restoredTop sz="94616" autoAdjust="0"/>
  </p:normalViewPr>
  <p:slideViewPr>
    <p:cSldViewPr showGuides="1">
      <p:cViewPr>
        <p:scale>
          <a:sx n="75" d="100"/>
          <a:sy n="75" d="100"/>
        </p:scale>
        <p:origin x="1506" y="1932"/>
      </p:cViewPr>
      <p:guideLst>
        <p:guide orient="horz" pos="2160"/>
        <p:guide pos="3839"/>
      </p:guideLst>
    </p:cSldViewPr>
  </p:slideViewPr>
  <p:outlineViewPr>
    <p:cViewPr>
      <p:scale>
        <a:sx n="33" d="100"/>
        <a:sy n="33" d="100"/>
      </p:scale>
      <p:origin x="0" y="-701"/>
    </p:cViewPr>
  </p:outlineViewPr>
  <p:notesTextViewPr>
    <p:cViewPr>
      <p:scale>
        <a:sx n="1" d="1"/>
        <a:sy n="1" d="1"/>
      </p:scale>
      <p:origin x="0" y="0"/>
    </p:cViewPr>
  </p:notesTextViewPr>
  <p:notesViewPr>
    <p:cSldViewPr showGuides="1">
      <p:cViewPr varScale="1">
        <p:scale>
          <a:sx n="86" d="100"/>
          <a:sy n="86" d="100"/>
        </p:scale>
        <p:origin x="386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5BE4DDE-4D38-4783-BC1B-6EA59ECE10B7}" type="doc">
      <dgm:prSet loTypeId="urn:microsoft.com/office/officeart/2005/8/layout/cycle2" loCatId="cycle" qsTypeId="urn:microsoft.com/office/officeart/2005/8/quickstyle/simple1" qsCatId="simple" csTypeId="urn:microsoft.com/office/officeart/2005/8/colors/accent1_2" csCatId="accent1" phldr="1"/>
      <dgm:spPr/>
      <dgm:t>
        <a:bodyPr rtlCol="0"/>
        <a:lstStyle/>
        <a:p>
          <a:pPr rtl="0"/>
          <a:endParaRPr lang="en-US"/>
        </a:p>
      </dgm:t>
    </dgm:pt>
    <dgm:pt modelId="{A4EEF772-52BF-4048-BDB1-A2125245C3B0}">
      <dgm:prSet phldrT="[Text]"/>
      <dgm:spPr/>
      <dgm:t>
        <a:bodyPr rtlCol="0"/>
        <a:lstStyle/>
        <a:p>
          <a:pPr rtl="0"/>
          <a:r>
            <a:rPr lang="fr-FR" noProof="0" dirty="0" err="1"/>
            <a:t>Angular</a:t>
          </a:r>
          <a:r>
            <a:rPr lang="fr-FR" noProof="0" dirty="0"/>
            <a:t> (Frontend)</a:t>
          </a:r>
        </a:p>
      </dgm:t>
    </dgm:pt>
    <dgm:pt modelId="{DB2D4765-440D-4277-BF86-C02782D3A3C6}" type="parTrans" cxnId="{2EF5E0CD-5853-4CDC-B437-83E383AA7095}">
      <dgm:prSet/>
      <dgm:spPr/>
      <dgm:t>
        <a:bodyPr rtlCol="0"/>
        <a:lstStyle/>
        <a:p>
          <a:pPr rtl="0"/>
          <a:endParaRPr lang="fr-FR" noProof="0" dirty="0"/>
        </a:p>
      </dgm:t>
    </dgm:pt>
    <dgm:pt modelId="{2F5EA1B7-608D-4C38-AB55-7EB855BD551C}" type="sibTrans" cxnId="{2EF5E0CD-5853-4CDC-B437-83E383AA7095}">
      <dgm:prSet/>
      <dgm:spPr/>
      <dgm:t>
        <a:bodyPr rtlCol="0"/>
        <a:lstStyle/>
        <a:p>
          <a:pPr rtl="0"/>
          <a:endParaRPr lang="fr-FR" noProof="0" dirty="0"/>
        </a:p>
      </dgm:t>
    </dgm:pt>
    <dgm:pt modelId="{E9D93D53-478D-44BE-A628-D047F0BBFC55}">
      <dgm:prSet phldrT="[Text]"/>
      <dgm:spPr>
        <a:solidFill>
          <a:schemeClr val="bg1"/>
        </a:solidFill>
        <a:ln>
          <a:solidFill>
            <a:schemeClr val="tx2"/>
          </a:solidFill>
        </a:ln>
      </dgm:spPr>
      <dgm:t>
        <a:bodyPr rtlCol="0"/>
        <a:lstStyle/>
        <a:p>
          <a:pPr rtl="0"/>
          <a:r>
            <a:rPr lang="fr-FR" noProof="0" dirty="0">
              <a:solidFill>
                <a:schemeClr val="tx2"/>
              </a:solidFill>
            </a:rPr>
            <a:t>API REST (Requêtes HTTP/JSON)</a:t>
          </a:r>
        </a:p>
      </dgm:t>
    </dgm:pt>
    <dgm:pt modelId="{5306C3DC-5838-45C7-833C-55A656AF303A}" type="parTrans" cxnId="{B2F4E668-4AE4-41FB-A4F3-93720753AA29}">
      <dgm:prSet/>
      <dgm:spPr/>
      <dgm:t>
        <a:bodyPr rtlCol="0"/>
        <a:lstStyle/>
        <a:p>
          <a:pPr rtl="0"/>
          <a:endParaRPr lang="fr-FR" noProof="0" dirty="0"/>
        </a:p>
      </dgm:t>
    </dgm:pt>
    <dgm:pt modelId="{4DE2B7A7-4A62-423B-B636-C0A5E11346D9}" type="sibTrans" cxnId="{B2F4E668-4AE4-41FB-A4F3-93720753AA29}">
      <dgm:prSet/>
      <dgm:spPr/>
      <dgm:t>
        <a:bodyPr rtlCol="0"/>
        <a:lstStyle/>
        <a:p>
          <a:pPr rtl="0"/>
          <a:endParaRPr lang="fr-FR" noProof="0" dirty="0"/>
        </a:p>
      </dgm:t>
    </dgm:pt>
    <dgm:pt modelId="{726ADFD0-1C3F-4672-A857-5D8293A86026}">
      <dgm:prSet phldrT="[Text]"/>
      <dgm:spPr>
        <a:solidFill>
          <a:schemeClr val="accent4"/>
        </a:solidFill>
      </dgm:spPr>
      <dgm:t>
        <a:bodyPr rtlCol="0"/>
        <a:lstStyle/>
        <a:p>
          <a:pPr rtl="0"/>
          <a:r>
            <a:rPr lang="fr-FR" noProof="0" dirty="0"/>
            <a:t>Spring Boot (Backend)</a:t>
          </a:r>
        </a:p>
      </dgm:t>
    </dgm:pt>
    <dgm:pt modelId="{D9CBF4EA-EBB8-4367-A9CE-DEADF5683218}" type="parTrans" cxnId="{D9D8ACAD-1184-47DE-85D4-142EA083E412}">
      <dgm:prSet/>
      <dgm:spPr/>
      <dgm:t>
        <a:bodyPr rtlCol="0"/>
        <a:lstStyle/>
        <a:p>
          <a:pPr rtl="0"/>
          <a:endParaRPr lang="fr-FR" noProof="0" dirty="0"/>
        </a:p>
      </dgm:t>
    </dgm:pt>
    <dgm:pt modelId="{CADDA2AF-B303-49D1-9045-838AD79CA83D}" type="sibTrans" cxnId="{D9D8ACAD-1184-47DE-85D4-142EA083E412}">
      <dgm:prSet/>
      <dgm:spPr/>
      <dgm:t>
        <a:bodyPr rtlCol="0"/>
        <a:lstStyle/>
        <a:p>
          <a:pPr rtl="0"/>
          <a:endParaRPr lang="fr-FR" noProof="0" dirty="0"/>
        </a:p>
      </dgm:t>
    </dgm:pt>
    <dgm:pt modelId="{39E3A700-C322-4EED-9BB3-7E0CEBE41FD2}">
      <dgm:prSet phldrT="[Text]"/>
      <dgm:spPr>
        <a:solidFill>
          <a:schemeClr val="bg1"/>
        </a:solidFill>
        <a:ln>
          <a:solidFill>
            <a:schemeClr val="tx2"/>
          </a:solidFill>
        </a:ln>
      </dgm:spPr>
      <dgm:t>
        <a:bodyPr rtlCol="0"/>
        <a:lstStyle/>
        <a:p>
          <a:pPr rtl="0"/>
          <a:r>
            <a:rPr lang="fr-FR" noProof="0" dirty="0">
              <a:solidFill>
                <a:schemeClr val="tx2"/>
              </a:solidFill>
            </a:rPr>
            <a:t>Demande ou envoi des ressources</a:t>
          </a:r>
        </a:p>
      </dgm:t>
    </dgm:pt>
    <dgm:pt modelId="{41774716-5AB6-4AE7-A398-95DD78875D0E}" type="parTrans" cxnId="{4737E989-8E54-4F5E-875D-6E4B0CD28674}">
      <dgm:prSet/>
      <dgm:spPr/>
      <dgm:t>
        <a:bodyPr rtlCol="0"/>
        <a:lstStyle/>
        <a:p>
          <a:pPr rtl="0"/>
          <a:endParaRPr lang="fr-FR" noProof="0" dirty="0"/>
        </a:p>
      </dgm:t>
    </dgm:pt>
    <dgm:pt modelId="{0EA70E27-23AC-4A4B-BB99-F7590A690806}" type="sibTrans" cxnId="{4737E989-8E54-4F5E-875D-6E4B0CD28674}">
      <dgm:prSet/>
      <dgm:spPr/>
      <dgm:t>
        <a:bodyPr rtlCol="0"/>
        <a:lstStyle/>
        <a:p>
          <a:pPr rtl="0"/>
          <a:endParaRPr lang="fr-FR" noProof="0" dirty="0"/>
        </a:p>
      </dgm:t>
    </dgm:pt>
    <dgm:pt modelId="{600B1B5E-069D-4C13-96FD-9E4CC592FD8E}">
      <dgm:prSet phldrT="[Text]"/>
      <dgm:spPr>
        <a:solidFill>
          <a:srgbClr val="00B0F0"/>
        </a:solidFill>
        <a:ln>
          <a:solidFill>
            <a:srgbClr val="00B0F0"/>
          </a:solidFill>
        </a:ln>
      </dgm:spPr>
      <dgm:t>
        <a:bodyPr rtlCol="0"/>
        <a:lstStyle/>
        <a:p>
          <a:pPr rtl="0"/>
          <a:r>
            <a:rPr lang="fr-FR" noProof="0" dirty="0" err="1"/>
            <a:t>MySql</a:t>
          </a:r>
          <a:r>
            <a:rPr lang="fr-FR" noProof="0" dirty="0"/>
            <a:t> (base de données)</a:t>
          </a:r>
        </a:p>
      </dgm:t>
    </dgm:pt>
    <dgm:pt modelId="{9AA9E2D5-1C9E-423C-B830-C007223D075D}" type="parTrans" cxnId="{9EFA8D06-137A-461A-B0F7-DA2D219C2D0D}">
      <dgm:prSet/>
      <dgm:spPr/>
      <dgm:t>
        <a:bodyPr rtlCol="0"/>
        <a:lstStyle/>
        <a:p>
          <a:pPr rtl="0"/>
          <a:endParaRPr lang="fr-FR" noProof="0" dirty="0"/>
        </a:p>
      </dgm:t>
    </dgm:pt>
    <dgm:pt modelId="{AB7695D1-54B2-4E09-9B26-F376C3B3DB56}" type="sibTrans" cxnId="{9EFA8D06-137A-461A-B0F7-DA2D219C2D0D}">
      <dgm:prSet/>
      <dgm:spPr>
        <a:solidFill>
          <a:schemeClr val="bg1"/>
        </a:solidFill>
      </dgm:spPr>
      <dgm:t>
        <a:bodyPr rtlCol="0"/>
        <a:lstStyle/>
        <a:p>
          <a:pPr rtl="0"/>
          <a:endParaRPr lang="fr-FR" noProof="0" dirty="0"/>
        </a:p>
      </dgm:t>
    </dgm:pt>
    <dgm:pt modelId="{BB12CCC1-197F-458B-879B-7351C14BE0A7}" type="pres">
      <dgm:prSet presAssocID="{F5BE4DDE-4D38-4783-BC1B-6EA59ECE10B7}" presName="cycle" presStyleCnt="0">
        <dgm:presLayoutVars>
          <dgm:dir/>
          <dgm:resizeHandles val="exact"/>
        </dgm:presLayoutVars>
      </dgm:prSet>
      <dgm:spPr/>
    </dgm:pt>
    <dgm:pt modelId="{1DD996AD-23D7-4333-87D3-FDDD730AEB7C}" type="pres">
      <dgm:prSet presAssocID="{A4EEF772-52BF-4048-BDB1-A2125245C3B0}" presName="node" presStyleLbl="node1" presStyleIdx="0" presStyleCnt="5">
        <dgm:presLayoutVars>
          <dgm:bulletEnabled val="1"/>
        </dgm:presLayoutVars>
      </dgm:prSet>
      <dgm:spPr/>
    </dgm:pt>
    <dgm:pt modelId="{FEB89E35-15DC-49BD-A640-CD694FC4552C}" type="pres">
      <dgm:prSet presAssocID="{2F5EA1B7-608D-4C38-AB55-7EB855BD551C}" presName="sibTrans" presStyleLbl="sibTrans2D1" presStyleIdx="0" presStyleCnt="5" custAng="11045623"/>
      <dgm:spPr/>
    </dgm:pt>
    <dgm:pt modelId="{0C7FDA4E-2685-4F98-8380-B2E09847B6DF}" type="pres">
      <dgm:prSet presAssocID="{2F5EA1B7-608D-4C38-AB55-7EB855BD551C}" presName="connectorText" presStyleLbl="sibTrans2D1" presStyleIdx="0" presStyleCnt="5"/>
      <dgm:spPr/>
    </dgm:pt>
    <dgm:pt modelId="{731E91E2-42C6-437F-BA00-964CCBF2643B}" type="pres">
      <dgm:prSet presAssocID="{E9D93D53-478D-44BE-A628-D047F0BBFC55}" presName="node" presStyleLbl="node1" presStyleIdx="1" presStyleCnt="5">
        <dgm:presLayoutVars>
          <dgm:bulletEnabled val="1"/>
        </dgm:presLayoutVars>
      </dgm:prSet>
      <dgm:spPr/>
    </dgm:pt>
    <dgm:pt modelId="{FB2199B6-388E-4F6F-B6B2-327C700FE261}" type="pres">
      <dgm:prSet presAssocID="{4DE2B7A7-4A62-423B-B636-C0A5E11346D9}" presName="sibTrans" presStyleLbl="sibTrans2D1" presStyleIdx="1" presStyleCnt="5"/>
      <dgm:spPr/>
    </dgm:pt>
    <dgm:pt modelId="{BFE57C74-3054-4F0D-8DD9-F47E8297AC00}" type="pres">
      <dgm:prSet presAssocID="{4DE2B7A7-4A62-423B-B636-C0A5E11346D9}" presName="connectorText" presStyleLbl="sibTrans2D1" presStyleIdx="1" presStyleCnt="5"/>
      <dgm:spPr/>
    </dgm:pt>
    <dgm:pt modelId="{D6FA10C2-853E-453C-9874-757A3702FE4F}" type="pres">
      <dgm:prSet presAssocID="{726ADFD0-1C3F-4672-A857-5D8293A86026}" presName="node" presStyleLbl="node1" presStyleIdx="2" presStyleCnt="5">
        <dgm:presLayoutVars>
          <dgm:bulletEnabled val="1"/>
        </dgm:presLayoutVars>
      </dgm:prSet>
      <dgm:spPr/>
    </dgm:pt>
    <dgm:pt modelId="{A474AD37-CA7D-402C-AD94-AEEA933A97AD}" type="pres">
      <dgm:prSet presAssocID="{CADDA2AF-B303-49D1-9045-838AD79CA83D}" presName="sibTrans" presStyleLbl="sibTrans2D1" presStyleIdx="2" presStyleCnt="5" custAng="10514627"/>
      <dgm:spPr/>
    </dgm:pt>
    <dgm:pt modelId="{A818083A-51FE-4141-9658-D23AB7FCCC1F}" type="pres">
      <dgm:prSet presAssocID="{CADDA2AF-B303-49D1-9045-838AD79CA83D}" presName="connectorText" presStyleLbl="sibTrans2D1" presStyleIdx="2" presStyleCnt="5"/>
      <dgm:spPr/>
    </dgm:pt>
    <dgm:pt modelId="{B5C0A546-4A34-4B8E-BF33-5866D63CB48B}" type="pres">
      <dgm:prSet presAssocID="{39E3A700-C322-4EED-9BB3-7E0CEBE41FD2}" presName="node" presStyleLbl="node1" presStyleIdx="3" presStyleCnt="5">
        <dgm:presLayoutVars>
          <dgm:bulletEnabled val="1"/>
        </dgm:presLayoutVars>
      </dgm:prSet>
      <dgm:spPr/>
    </dgm:pt>
    <dgm:pt modelId="{69E4597E-325F-40E6-8834-50FF816777D8}" type="pres">
      <dgm:prSet presAssocID="{0EA70E27-23AC-4A4B-BB99-F7590A690806}" presName="sibTrans" presStyleLbl="sibTrans2D1" presStyleIdx="3" presStyleCnt="5" custAng="13089451" custFlipHor="1" custScaleX="111756" custScaleY="127463" custLinFactNeighborX="-21027" custLinFactNeighborY="1522"/>
      <dgm:spPr>
        <a:prstGeom prst="leftArrow">
          <a:avLst/>
        </a:prstGeom>
      </dgm:spPr>
    </dgm:pt>
    <dgm:pt modelId="{70120B93-6DBC-401A-BFD7-993CE723D428}" type="pres">
      <dgm:prSet presAssocID="{0EA70E27-23AC-4A4B-BB99-F7590A690806}" presName="connectorText" presStyleLbl="sibTrans2D1" presStyleIdx="3" presStyleCnt="5"/>
      <dgm:spPr/>
    </dgm:pt>
    <dgm:pt modelId="{2718F14A-7E5B-40FB-AE5D-9FE1D47D646A}" type="pres">
      <dgm:prSet presAssocID="{600B1B5E-069D-4C13-96FD-9E4CC592FD8E}" presName="node" presStyleLbl="node1" presStyleIdx="4" presStyleCnt="5">
        <dgm:presLayoutVars>
          <dgm:bulletEnabled val="1"/>
        </dgm:presLayoutVars>
      </dgm:prSet>
      <dgm:spPr/>
    </dgm:pt>
    <dgm:pt modelId="{D3AFCD88-DED7-48DF-9104-6BAA8703AAC1}" type="pres">
      <dgm:prSet presAssocID="{AB7695D1-54B2-4E09-9B26-F376C3B3DB56}" presName="sibTrans" presStyleLbl="sibTrans2D1" presStyleIdx="4" presStyleCnt="5" custLinFactX="-100000" custLinFactY="257371" custLinFactNeighborX="-180226" custLinFactNeighborY="300000"/>
      <dgm:spPr/>
    </dgm:pt>
    <dgm:pt modelId="{B6851C0A-DDED-4CBC-922D-7E202CC605AC}" type="pres">
      <dgm:prSet presAssocID="{AB7695D1-54B2-4E09-9B26-F376C3B3DB56}" presName="connectorText" presStyleLbl="sibTrans2D1" presStyleIdx="4" presStyleCnt="5"/>
      <dgm:spPr/>
    </dgm:pt>
  </dgm:ptLst>
  <dgm:cxnLst>
    <dgm:cxn modelId="{9EFA8D06-137A-461A-B0F7-DA2D219C2D0D}" srcId="{F5BE4DDE-4D38-4783-BC1B-6EA59ECE10B7}" destId="{600B1B5E-069D-4C13-96FD-9E4CC592FD8E}" srcOrd="4" destOrd="0" parTransId="{9AA9E2D5-1C9E-423C-B830-C007223D075D}" sibTransId="{AB7695D1-54B2-4E09-9B26-F376C3B3DB56}"/>
    <dgm:cxn modelId="{90D4B70C-3FDF-434A-8EE6-278DA9CC0FD1}" type="presOf" srcId="{726ADFD0-1C3F-4672-A857-5D8293A86026}" destId="{D6FA10C2-853E-453C-9874-757A3702FE4F}" srcOrd="0" destOrd="0" presId="urn:microsoft.com/office/officeart/2005/8/layout/cycle2"/>
    <dgm:cxn modelId="{C2F82416-0561-4FC2-A098-882F694A57C6}" type="presOf" srcId="{AB7695D1-54B2-4E09-9B26-F376C3B3DB56}" destId="{B6851C0A-DDED-4CBC-922D-7E202CC605AC}" srcOrd="1" destOrd="0" presId="urn:microsoft.com/office/officeart/2005/8/layout/cycle2"/>
    <dgm:cxn modelId="{F5B44C16-6682-4668-855D-0FDB9FC9ACC8}" type="presOf" srcId="{F5BE4DDE-4D38-4783-BC1B-6EA59ECE10B7}" destId="{BB12CCC1-197F-458B-879B-7351C14BE0A7}" srcOrd="0" destOrd="0" presId="urn:microsoft.com/office/officeart/2005/8/layout/cycle2"/>
    <dgm:cxn modelId="{861DC832-ACA8-4CAA-B26E-985091452A78}" type="presOf" srcId="{E9D93D53-478D-44BE-A628-D047F0BBFC55}" destId="{731E91E2-42C6-437F-BA00-964CCBF2643B}" srcOrd="0" destOrd="0" presId="urn:microsoft.com/office/officeart/2005/8/layout/cycle2"/>
    <dgm:cxn modelId="{D8A46E36-0279-4108-B1AD-3CD3883A1C73}" type="presOf" srcId="{2F5EA1B7-608D-4C38-AB55-7EB855BD551C}" destId="{FEB89E35-15DC-49BD-A640-CD694FC4552C}" srcOrd="0" destOrd="0" presId="urn:microsoft.com/office/officeart/2005/8/layout/cycle2"/>
    <dgm:cxn modelId="{69FA5746-AD3D-4FA1-97F2-0E0D311BA23B}" type="presOf" srcId="{4DE2B7A7-4A62-423B-B636-C0A5E11346D9}" destId="{FB2199B6-388E-4F6F-B6B2-327C700FE261}" srcOrd="0" destOrd="0" presId="urn:microsoft.com/office/officeart/2005/8/layout/cycle2"/>
    <dgm:cxn modelId="{B2F4E668-4AE4-41FB-A4F3-93720753AA29}" srcId="{F5BE4DDE-4D38-4783-BC1B-6EA59ECE10B7}" destId="{E9D93D53-478D-44BE-A628-D047F0BBFC55}" srcOrd="1" destOrd="0" parTransId="{5306C3DC-5838-45C7-833C-55A656AF303A}" sibTransId="{4DE2B7A7-4A62-423B-B636-C0A5E11346D9}"/>
    <dgm:cxn modelId="{7116F080-3F66-4712-B2A8-43C6BAF2E3A7}" type="presOf" srcId="{0EA70E27-23AC-4A4B-BB99-F7590A690806}" destId="{70120B93-6DBC-401A-BFD7-993CE723D428}" srcOrd="1" destOrd="0" presId="urn:microsoft.com/office/officeart/2005/8/layout/cycle2"/>
    <dgm:cxn modelId="{98DBD283-8CF2-42A7-80C7-D7C90BC34976}" type="presOf" srcId="{600B1B5E-069D-4C13-96FD-9E4CC592FD8E}" destId="{2718F14A-7E5B-40FB-AE5D-9FE1D47D646A}" srcOrd="0" destOrd="0" presId="urn:microsoft.com/office/officeart/2005/8/layout/cycle2"/>
    <dgm:cxn modelId="{D2FF9B88-6A60-4F5C-8940-79CC18157747}" type="presOf" srcId="{39E3A700-C322-4EED-9BB3-7E0CEBE41FD2}" destId="{B5C0A546-4A34-4B8E-BF33-5866D63CB48B}" srcOrd="0" destOrd="0" presId="urn:microsoft.com/office/officeart/2005/8/layout/cycle2"/>
    <dgm:cxn modelId="{4737E989-8E54-4F5E-875D-6E4B0CD28674}" srcId="{F5BE4DDE-4D38-4783-BC1B-6EA59ECE10B7}" destId="{39E3A700-C322-4EED-9BB3-7E0CEBE41FD2}" srcOrd="3" destOrd="0" parTransId="{41774716-5AB6-4AE7-A398-95DD78875D0E}" sibTransId="{0EA70E27-23AC-4A4B-BB99-F7590A690806}"/>
    <dgm:cxn modelId="{1652398C-B1B0-4DEE-B934-81253D89743B}" type="presOf" srcId="{AB7695D1-54B2-4E09-9B26-F376C3B3DB56}" destId="{D3AFCD88-DED7-48DF-9104-6BAA8703AAC1}" srcOrd="0" destOrd="0" presId="urn:microsoft.com/office/officeart/2005/8/layout/cycle2"/>
    <dgm:cxn modelId="{CC272A8D-0CAB-4E58-9327-EBBB370AA47A}" type="presOf" srcId="{4DE2B7A7-4A62-423B-B636-C0A5E11346D9}" destId="{BFE57C74-3054-4F0D-8DD9-F47E8297AC00}" srcOrd="1" destOrd="0" presId="urn:microsoft.com/office/officeart/2005/8/layout/cycle2"/>
    <dgm:cxn modelId="{F9E9A298-A19B-4BE1-8C42-AD81FE3C54CE}" type="presOf" srcId="{0EA70E27-23AC-4A4B-BB99-F7590A690806}" destId="{69E4597E-325F-40E6-8834-50FF816777D8}" srcOrd="0" destOrd="0" presId="urn:microsoft.com/office/officeart/2005/8/layout/cycle2"/>
    <dgm:cxn modelId="{48A416A1-0703-4049-A0C4-1FE156F8357C}" type="presOf" srcId="{CADDA2AF-B303-49D1-9045-838AD79CA83D}" destId="{A474AD37-CA7D-402C-AD94-AEEA933A97AD}" srcOrd="0" destOrd="0" presId="urn:microsoft.com/office/officeart/2005/8/layout/cycle2"/>
    <dgm:cxn modelId="{D9D8ACAD-1184-47DE-85D4-142EA083E412}" srcId="{F5BE4DDE-4D38-4783-BC1B-6EA59ECE10B7}" destId="{726ADFD0-1C3F-4672-A857-5D8293A86026}" srcOrd="2" destOrd="0" parTransId="{D9CBF4EA-EBB8-4367-A9CE-DEADF5683218}" sibTransId="{CADDA2AF-B303-49D1-9045-838AD79CA83D}"/>
    <dgm:cxn modelId="{786D9ABE-9794-4539-9891-9054A85E5306}" type="presOf" srcId="{CADDA2AF-B303-49D1-9045-838AD79CA83D}" destId="{A818083A-51FE-4141-9658-D23AB7FCCC1F}" srcOrd="1" destOrd="0" presId="urn:microsoft.com/office/officeart/2005/8/layout/cycle2"/>
    <dgm:cxn modelId="{2EF5E0CD-5853-4CDC-B437-83E383AA7095}" srcId="{F5BE4DDE-4D38-4783-BC1B-6EA59ECE10B7}" destId="{A4EEF772-52BF-4048-BDB1-A2125245C3B0}" srcOrd="0" destOrd="0" parTransId="{DB2D4765-440D-4277-BF86-C02782D3A3C6}" sibTransId="{2F5EA1B7-608D-4C38-AB55-7EB855BD551C}"/>
    <dgm:cxn modelId="{E43937D6-EBE8-45C9-8289-D4FCA4FED181}" type="presOf" srcId="{A4EEF772-52BF-4048-BDB1-A2125245C3B0}" destId="{1DD996AD-23D7-4333-87D3-FDDD730AEB7C}" srcOrd="0" destOrd="0" presId="urn:microsoft.com/office/officeart/2005/8/layout/cycle2"/>
    <dgm:cxn modelId="{49DAF3FB-3409-4B37-9625-6D00EAC99894}" type="presOf" srcId="{2F5EA1B7-608D-4C38-AB55-7EB855BD551C}" destId="{0C7FDA4E-2685-4F98-8380-B2E09847B6DF}" srcOrd="1" destOrd="0" presId="urn:microsoft.com/office/officeart/2005/8/layout/cycle2"/>
    <dgm:cxn modelId="{43CDE8BE-E532-4083-B80E-2CB43B896612}" type="presParOf" srcId="{BB12CCC1-197F-458B-879B-7351C14BE0A7}" destId="{1DD996AD-23D7-4333-87D3-FDDD730AEB7C}" srcOrd="0" destOrd="0" presId="urn:microsoft.com/office/officeart/2005/8/layout/cycle2"/>
    <dgm:cxn modelId="{411F1218-C3B9-4F67-A31C-D071F81D19FD}" type="presParOf" srcId="{BB12CCC1-197F-458B-879B-7351C14BE0A7}" destId="{FEB89E35-15DC-49BD-A640-CD694FC4552C}" srcOrd="1" destOrd="0" presId="urn:microsoft.com/office/officeart/2005/8/layout/cycle2"/>
    <dgm:cxn modelId="{4FA9D3EE-FAA9-49E9-90AC-BDB3E751F610}" type="presParOf" srcId="{FEB89E35-15DC-49BD-A640-CD694FC4552C}" destId="{0C7FDA4E-2685-4F98-8380-B2E09847B6DF}" srcOrd="0" destOrd="0" presId="urn:microsoft.com/office/officeart/2005/8/layout/cycle2"/>
    <dgm:cxn modelId="{8E05576B-5585-4907-AF14-AD8F4F16F0DC}" type="presParOf" srcId="{BB12CCC1-197F-458B-879B-7351C14BE0A7}" destId="{731E91E2-42C6-437F-BA00-964CCBF2643B}" srcOrd="2" destOrd="0" presId="urn:microsoft.com/office/officeart/2005/8/layout/cycle2"/>
    <dgm:cxn modelId="{1FBC4524-3C8E-498D-9D69-B7E11D03038B}" type="presParOf" srcId="{BB12CCC1-197F-458B-879B-7351C14BE0A7}" destId="{FB2199B6-388E-4F6F-B6B2-327C700FE261}" srcOrd="3" destOrd="0" presId="urn:microsoft.com/office/officeart/2005/8/layout/cycle2"/>
    <dgm:cxn modelId="{2F4D355B-8C24-4C1A-BDAE-8A6720EA6CF0}" type="presParOf" srcId="{FB2199B6-388E-4F6F-B6B2-327C700FE261}" destId="{BFE57C74-3054-4F0D-8DD9-F47E8297AC00}" srcOrd="0" destOrd="0" presId="urn:microsoft.com/office/officeart/2005/8/layout/cycle2"/>
    <dgm:cxn modelId="{CA0EECCB-CCA6-4952-89D5-063740AEAADE}" type="presParOf" srcId="{BB12CCC1-197F-458B-879B-7351C14BE0A7}" destId="{D6FA10C2-853E-453C-9874-757A3702FE4F}" srcOrd="4" destOrd="0" presId="urn:microsoft.com/office/officeart/2005/8/layout/cycle2"/>
    <dgm:cxn modelId="{A4944CF4-F201-491B-8394-57B76027B5BB}" type="presParOf" srcId="{BB12CCC1-197F-458B-879B-7351C14BE0A7}" destId="{A474AD37-CA7D-402C-AD94-AEEA933A97AD}" srcOrd="5" destOrd="0" presId="urn:microsoft.com/office/officeart/2005/8/layout/cycle2"/>
    <dgm:cxn modelId="{B3096BA9-B960-4523-B3A5-483A213C78EE}" type="presParOf" srcId="{A474AD37-CA7D-402C-AD94-AEEA933A97AD}" destId="{A818083A-51FE-4141-9658-D23AB7FCCC1F}" srcOrd="0" destOrd="0" presId="urn:microsoft.com/office/officeart/2005/8/layout/cycle2"/>
    <dgm:cxn modelId="{8BE270D2-8ED3-4377-BBA0-41E076325ABD}" type="presParOf" srcId="{BB12CCC1-197F-458B-879B-7351C14BE0A7}" destId="{B5C0A546-4A34-4B8E-BF33-5866D63CB48B}" srcOrd="6" destOrd="0" presId="urn:microsoft.com/office/officeart/2005/8/layout/cycle2"/>
    <dgm:cxn modelId="{F378D86E-6353-41C8-80C0-BB17945FFDD6}" type="presParOf" srcId="{BB12CCC1-197F-458B-879B-7351C14BE0A7}" destId="{69E4597E-325F-40E6-8834-50FF816777D8}" srcOrd="7" destOrd="0" presId="urn:microsoft.com/office/officeart/2005/8/layout/cycle2"/>
    <dgm:cxn modelId="{35989CAA-922F-4AEF-9BBB-24AD5E7ED626}" type="presParOf" srcId="{69E4597E-325F-40E6-8834-50FF816777D8}" destId="{70120B93-6DBC-401A-BFD7-993CE723D428}" srcOrd="0" destOrd="0" presId="urn:microsoft.com/office/officeart/2005/8/layout/cycle2"/>
    <dgm:cxn modelId="{DE9753D1-9BC3-4EB2-895A-5AD20416F7DE}" type="presParOf" srcId="{BB12CCC1-197F-458B-879B-7351C14BE0A7}" destId="{2718F14A-7E5B-40FB-AE5D-9FE1D47D646A}" srcOrd="8" destOrd="0" presId="urn:microsoft.com/office/officeart/2005/8/layout/cycle2"/>
    <dgm:cxn modelId="{0098BC47-327C-4EF4-BD5B-0BE4C08ECFCA}" type="presParOf" srcId="{BB12CCC1-197F-458B-879B-7351C14BE0A7}" destId="{D3AFCD88-DED7-48DF-9104-6BAA8703AAC1}" srcOrd="9" destOrd="0" presId="urn:microsoft.com/office/officeart/2005/8/layout/cycle2"/>
    <dgm:cxn modelId="{43E6BFAE-EB24-4E78-9355-801F654290BB}" type="presParOf" srcId="{D3AFCD88-DED7-48DF-9104-6BAA8703AAC1}" destId="{B6851C0A-DDED-4CBC-922D-7E202CC605AC}"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D996AD-23D7-4333-87D3-FDDD730AEB7C}">
      <dsp:nvSpPr>
        <dsp:cNvPr id="0" name=""/>
        <dsp:cNvSpPr/>
      </dsp:nvSpPr>
      <dsp:spPr>
        <a:xfrm>
          <a:off x="1587004" y="102809"/>
          <a:ext cx="1305915" cy="130591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rtlCol="0" anchor="ctr" anchorCtr="0">
          <a:noAutofit/>
        </a:bodyPr>
        <a:lstStyle/>
        <a:p>
          <a:pPr marL="0" lvl="0" indent="0" algn="ctr" defTabSz="533400" rtl="0">
            <a:lnSpc>
              <a:spcPct val="90000"/>
            </a:lnSpc>
            <a:spcBef>
              <a:spcPct val="0"/>
            </a:spcBef>
            <a:spcAft>
              <a:spcPct val="35000"/>
            </a:spcAft>
            <a:buNone/>
          </a:pPr>
          <a:r>
            <a:rPr lang="fr-FR" sz="1200" kern="1200" noProof="0" dirty="0" err="1"/>
            <a:t>Angular</a:t>
          </a:r>
          <a:r>
            <a:rPr lang="fr-FR" sz="1200" kern="1200" noProof="0" dirty="0"/>
            <a:t> (Frontend)</a:t>
          </a:r>
        </a:p>
      </dsp:txBody>
      <dsp:txXfrm>
        <a:off x="1778251" y="294056"/>
        <a:ext cx="923421" cy="923421"/>
      </dsp:txXfrm>
    </dsp:sp>
    <dsp:sp modelId="{FEB89E35-15DC-49BD-A640-CD694FC4552C}">
      <dsp:nvSpPr>
        <dsp:cNvPr id="0" name=""/>
        <dsp:cNvSpPr/>
      </dsp:nvSpPr>
      <dsp:spPr>
        <a:xfrm rot="13205623">
          <a:off x="2851651" y="1105929"/>
          <a:ext cx="347172" cy="4407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rtl="0">
            <a:lnSpc>
              <a:spcPct val="90000"/>
            </a:lnSpc>
            <a:spcBef>
              <a:spcPct val="0"/>
            </a:spcBef>
            <a:spcAft>
              <a:spcPct val="35000"/>
            </a:spcAft>
            <a:buNone/>
          </a:pPr>
          <a:endParaRPr lang="fr-FR" sz="1000" kern="1200" noProof="0" dirty="0"/>
        </a:p>
      </dsp:txBody>
      <dsp:txXfrm>
        <a:off x="2943565" y="1227617"/>
        <a:ext cx="243020" cy="264448"/>
      </dsp:txXfrm>
    </dsp:sp>
    <dsp:sp modelId="{731E91E2-42C6-437F-BA00-964CCBF2643B}">
      <dsp:nvSpPr>
        <dsp:cNvPr id="0" name=""/>
        <dsp:cNvSpPr/>
      </dsp:nvSpPr>
      <dsp:spPr>
        <a:xfrm>
          <a:off x="3173452" y="1255430"/>
          <a:ext cx="1305915" cy="1305915"/>
        </a:xfrm>
        <a:prstGeom prst="ellipse">
          <a:avLst/>
        </a:prstGeom>
        <a:solidFill>
          <a:schemeClr val="bg1"/>
        </a:solid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rtlCol="0" anchor="ctr" anchorCtr="0">
          <a:noAutofit/>
        </a:bodyPr>
        <a:lstStyle/>
        <a:p>
          <a:pPr marL="0" lvl="0" indent="0" algn="ctr" defTabSz="533400" rtl="0">
            <a:lnSpc>
              <a:spcPct val="90000"/>
            </a:lnSpc>
            <a:spcBef>
              <a:spcPct val="0"/>
            </a:spcBef>
            <a:spcAft>
              <a:spcPct val="35000"/>
            </a:spcAft>
            <a:buNone/>
          </a:pPr>
          <a:r>
            <a:rPr lang="fr-FR" sz="1200" kern="1200" noProof="0" dirty="0">
              <a:solidFill>
                <a:schemeClr val="tx2"/>
              </a:solidFill>
            </a:rPr>
            <a:t>API REST (Requêtes HTTP/JSON)</a:t>
          </a:r>
        </a:p>
      </dsp:txBody>
      <dsp:txXfrm>
        <a:off x="3364699" y="1446677"/>
        <a:ext cx="923421" cy="923421"/>
      </dsp:txXfrm>
    </dsp:sp>
    <dsp:sp modelId="{FB2199B6-388E-4F6F-B6B2-327C700FE261}">
      <dsp:nvSpPr>
        <dsp:cNvPr id="0" name=""/>
        <dsp:cNvSpPr/>
      </dsp:nvSpPr>
      <dsp:spPr>
        <a:xfrm rot="6480000">
          <a:off x="3352876" y="2611161"/>
          <a:ext cx="347172" cy="4407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rtl="0">
            <a:lnSpc>
              <a:spcPct val="90000"/>
            </a:lnSpc>
            <a:spcBef>
              <a:spcPct val="0"/>
            </a:spcBef>
            <a:spcAft>
              <a:spcPct val="35000"/>
            </a:spcAft>
            <a:buNone/>
          </a:pPr>
          <a:endParaRPr lang="fr-FR" sz="1000" kern="1200" noProof="0" dirty="0"/>
        </a:p>
      </dsp:txBody>
      <dsp:txXfrm rot="10800000">
        <a:off x="3421044" y="2649783"/>
        <a:ext cx="243020" cy="264448"/>
      </dsp:txXfrm>
    </dsp:sp>
    <dsp:sp modelId="{D6FA10C2-853E-453C-9874-757A3702FE4F}">
      <dsp:nvSpPr>
        <dsp:cNvPr id="0" name=""/>
        <dsp:cNvSpPr/>
      </dsp:nvSpPr>
      <dsp:spPr>
        <a:xfrm>
          <a:off x="2567483" y="3120412"/>
          <a:ext cx="1305915" cy="1305915"/>
        </a:xfrm>
        <a:prstGeom prst="ellipse">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rtlCol="0" anchor="ctr" anchorCtr="0">
          <a:noAutofit/>
        </a:bodyPr>
        <a:lstStyle/>
        <a:p>
          <a:pPr marL="0" lvl="0" indent="0" algn="ctr" defTabSz="533400" rtl="0">
            <a:lnSpc>
              <a:spcPct val="90000"/>
            </a:lnSpc>
            <a:spcBef>
              <a:spcPct val="0"/>
            </a:spcBef>
            <a:spcAft>
              <a:spcPct val="35000"/>
            </a:spcAft>
            <a:buNone/>
          </a:pPr>
          <a:r>
            <a:rPr lang="fr-FR" sz="1200" kern="1200" noProof="0" dirty="0"/>
            <a:t>Spring Boot (Backend)</a:t>
          </a:r>
        </a:p>
      </dsp:txBody>
      <dsp:txXfrm>
        <a:off x="2758730" y="3311659"/>
        <a:ext cx="923421" cy="923421"/>
      </dsp:txXfrm>
    </dsp:sp>
    <dsp:sp modelId="{A474AD37-CA7D-402C-AD94-AEEA933A97AD}">
      <dsp:nvSpPr>
        <dsp:cNvPr id="0" name=""/>
        <dsp:cNvSpPr/>
      </dsp:nvSpPr>
      <dsp:spPr>
        <a:xfrm rot="21314627">
          <a:off x="2076202" y="3552996"/>
          <a:ext cx="347172" cy="44074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rtl="0">
            <a:lnSpc>
              <a:spcPct val="90000"/>
            </a:lnSpc>
            <a:spcBef>
              <a:spcPct val="0"/>
            </a:spcBef>
            <a:spcAft>
              <a:spcPct val="35000"/>
            </a:spcAft>
            <a:buNone/>
          </a:pPr>
          <a:endParaRPr lang="fr-FR" sz="1000" kern="1200" noProof="0" dirty="0"/>
        </a:p>
      </dsp:txBody>
      <dsp:txXfrm rot="10800000">
        <a:off x="2076381" y="3645463"/>
        <a:ext cx="243020" cy="264448"/>
      </dsp:txXfrm>
    </dsp:sp>
    <dsp:sp modelId="{B5C0A546-4A34-4B8E-BF33-5866D63CB48B}">
      <dsp:nvSpPr>
        <dsp:cNvPr id="0" name=""/>
        <dsp:cNvSpPr/>
      </dsp:nvSpPr>
      <dsp:spPr>
        <a:xfrm>
          <a:off x="606525" y="3120412"/>
          <a:ext cx="1305915" cy="1305915"/>
        </a:xfrm>
        <a:prstGeom prst="ellipse">
          <a:avLst/>
        </a:prstGeom>
        <a:solidFill>
          <a:schemeClr val="bg1"/>
        </a:solid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rtlCol="0" anchor="ctr" anchorCtr="0">
          <a:noAutofit/>
        </a:bodyPr>
        <a:lstStyle/>
        <a:p>
          <a:pPr marL="0" lvl="0" indent="0" algn="ctr" defTabSz="533400" rtl="0">
            <a:lnSpc>
              <a:spcPct val="90000"/>
            </a:lnSpc>
            <a:spcBef>
              <a:spcPct val="0"/>
            </a:spcBef>
            <a:spcAft>
              <a:spcPct val="35000"/>
            </a:spcAft>
            <a:buNone/>
          </a:pPr>
          <a:r>
            <a:rPr lang="fr-FR" sz="1200" kern="1200" noProof="0" dirty="0">
              <a:solidFill>
                <a:schemeClr val="tx2"/>
              </a:solidFill>
            </a:rPr>
            <a:t>Demande ou envoi des ressources</a:t>
          </a:r>
        </a:p>
      </dsp:txBody>
      <dsp:txXfrm>
        <a:off x="797772" y="3311659"/>
        <a:ext cx="923421" cy="923421"/>
      </dsp:txXfrm>
    </dsp:sp>
    <dsp:sp modelId="{69E4597E-325F-40E6-8834-50FF816777D8}">
      <dsp:nvSpPr>
        <dsp:cNvPr id="0" name=""/>
        <dsp:cNvSpPr/>
      </dsp:nvSpPr>
      <dsp:spPr>
        <a:xfrm rot="14990549" flipH="1">
          <a:off x="692542" y="2576037"/>
          <a:ext cx="387985" cy="561788"/>
        </a:xfrm>
        <a:prstGeom prst="leftArrow">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rtl="0">
            <a:lnSpc>
              <a:spcPct val="90000"/>
            </a:lnSpc>
            <a:spcBef>
              <a:spcPct val="0"/>
            </a:spcBef>
            <a:spcAft>
              <a:spcPct val="35000"/>
            </a:spcAft>
            <a:buNone/>
          </a:pPr>
          <a:endParaRPr lang="fr-FR" sz="1000" kern="1200" noProof="0" dirty="0"/>
        </a:p>
      </dsp:txBody>
      <dsp:txXfrm rot="10800000">
        <a:off x="730685" y="2633762"/>
        <a:ext cx="271590" cy="337072"/>
      </dsp:txXfrm>
    </dsp:sp>
    <dsp:sp modelId="{2718F14A-7E5B-40FB-AE5D-9FE1D47D646A}">
      <dsp:nvSpPr>
        <dsp:cNvPr id="0" name=""/>
        <dsp:cNvSpPr/>
      </dsp:nvSpPr>
      <dsp:spPr>
        <a:xfrm>
          <a:off x="556" y="1255430"/>
          <a:ext cx="1305915" cy="1305915"/>
        </a:xfrm>
        <a:prstGeom prst="ellipse">
          <a:avLst/>
        </a:prstGeom>
        <a:solidFill>
          <a:srgbClr val="00B0F0"/>
        </a:solidFill>
        <a:ln w="12700" cap="flat" cmpd="sng" algn="ctr">
          <a:solidFill>
            <a:srgbClr val="00B0F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rtlCol="0" anchor="ctr" anchorCtr="0">
          <a:noAutofit/>
        </a:bodyPr>
        <a:lstStyle/>
        <a:p>
          <a:pPr marL="0" lvl="0" indent="0" algn="ctr" defTabSz="533400" rtl="0">
            <a:lnSpc>
              <a:spcPct val="90000"/>
            </a:lnSpc>
            <a:spcBef>
              <a:spcPct val="0"/>
            </a:spcBef>
            <a:spcAft>
              <a:spcPct val="35000"/>
            </a:spcAft>
            <a:buNone/>
          </a:pPr>
          <a:r>
            <a:rPr lang="fr-FR" sz="1200" kern="1200" noProof="0" dirty="0" err="1"/>
            <a:t>MySql</a:t>
          </a:r>
          <a:r>
            <a:rPr lang="fr-FR" sz="1200" kern="1200" noProof="0" dirty="0"/>
            <a:t> (base de données)</a:t>
          </a:r>
        </a:p>
      </dsp:txBody>
      <dsp:txXfrm>
        <a:off x="191803" y="1446677"/>
        <a:ext cx="923421" cy="923421"/>
      </dsp:txXfrm>
    </dsp:sp>
    <dsp:sp modelId="{D3AFCD88-DED7-48DF-9104-6BAA8703AAC1}">
      <dsp:nvSpPr>
        <dsp:cNvPr id="0" name=""/>
        <dsp:cNvSpPr/>
      </dsp:nvSpPr>
      <dsp:spPr>
        <a:xfrm rot="19440000">
          <a:off x="292336" y="3574073"/>
          <a:ext cx="347172" cy="440746"/>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rtlCol="0" anchor="ctr" anchorCtr="0">
          <a:noAutofit/>
        </a:bodyPr>
        <a:lstStyle/>
        <a:p>
          <a:pPr marL="0" lvl="0" indent="0" algn="ctr" defTabSz="444500" rtl="0">
            <a:lnSpc>
              <a:spcPct val="90000"/>
            </a:lnSpc>
            <a:spcBef>
              <a:spcPct val="0"/>
            </a:spcBef>
            <a:spcAft>
              <a:spcPct val="35000"/>
            </a:spcAft>
            <a:buNone/>
          </a:pPr>
          <a:endParaRPr lang="fr-FR" sz="1000" kern="1200" noProof="0" dirty="0"/>
        </a:p>
      </dsp:txBody>
      <dsp:txXfrm>
        <a:off x="302282" y="3692832"/>
        <a:ext cx="243020" cy="264448"/>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6821371-DE9B-4483-9DB2-474A02B51606}" type="datetime1">
              <a:rPr lang="fr-FR" smtClean="0"/>
              <a:t>07/06/2024</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3386A95-D0A4-44B9-98DA-3665758D8262}" type="slidenum">
              <a:rPr lang="fr-FR"/>
              <a:t>‹N°›</a:t>
            </a:fld>
            <a:endParaRPr lang="fr-FR"/>
          </a:p>
        </p:txBody>
      </p:sp>
    </p:spTree>
    <p:extLst>
      <p:ext uri="{BB962C8B-B14F-4D97-AF65-F5344CB8AC3E}">
        <p14:creationId xmlns:p14="http://schemas.microsoft.com/office/powerpoint/2010/main" val="346984769"/>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jpeg>
</file>

<file path=ppt/media/image2.jpe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jpeg>
</file>

<file path=ppt/media/image3.jpeg>
</file>

<file path=ppt/media/image30.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rtl="0"/>
            <a:fld id="{0A4A328F-7D71-44D5-8DA1-7EE7644A579D}" type="datetime1">
              <a:rPr lang="fr-FR" noProof="0" smtClean="0"/>
              <a:t>07/06/2024</a:t>
            </a:fld>
            <a:endParaRPr lang="fr-FR" noProof="0"/>
          </a:p>
        </p:txBody>
      </p:sp>
      <p:sp>
        <p:nvSpPr>
          <p:cNvPr id="4" name="Espace réservé de l’image des diapositives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FC3821A9-1C31-4760-BDBC-9A0BA471B1B7}" type="slidenum">
              <a:rPr lang="fr-FR" noProof="0"/>
              <a:t>‹N°›</a:t>
            </a:fld>
            <a:endParaRPr lang="fr-FR" noProof="0"/>
          </a:p>
        </p:txBody>
      </p:sp>
    </p:spTree>
    <p:extLst>
      <p:ext uri="{BB962C8B-B14F-4D97-AF65-F5344CB8AC3E}">
        <p14:creationId xmlns:p14="http://schemas.microsoft.com/office/powerpoint/2010/main" val="332216137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r>
              <a:rPr lang="fr-FR"/>
              <a:t>REMARQUE : pour remplacer une image, sélectionnez-la et supprimez-la. Utilisez ensuite l’icône Insérer une image pour la remplacer par votre propre image.</a:t>
            </a:r>
          </a:p>
        </p:txBody>
      </p:sp>
      <p:sp>
        <p:nvSpPr>
          <p:cNvPr id="4" name="Espace réservé du numéro de diapositive 3"/>
          <p:cNvSpPr>
            <a:spLocks noGrp="1"/>
          </p:cNvSpPr>
          <p:nvPr>
            <p:ph type="sldNum" sz="quarter" idx="10"/>
          </p:nvPr>
        </p:nvSpPr>
        <p:spPr/>
        <p:txBody>
          <a:bodyPr rtlCol="0"/>
          <a:lstStyle/>
          <a:p>
            <a:pPr rtl="0"/>
            <a:fld id="{FC3821A9-1C31-4760-BDBC-9A0BA471B1B7}" type="slidenum">
              <a:rPr lang="fr-FR" smtClean="0"/>
              <a:t>1</a:t>
            </a:fld>
            <a:endParaRPr lang="fr-FR"/>
          </a:p>
        </p:txBody>
      </p:sp>
    </p:spTree>
    <p:extLst>
      <p:ext uri="{BB962C8B-B14F-4D97-AF65-F5344CB8AC3E}">
        <p14:creationId xmlns:p14="http://schemas.microsoft.com/office/powerpoint/2010/main" val="4300229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80C80-4FE8-16BB-332B-15B1ABD0B8BF}"/>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13B9070A-538D-68D2-EC37-0BDD0B0BDBA9}"/>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0D1AF368-B50C-F8C0-EF0A-8E24CA2B0C4D}"/>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F31F2375-D85D-0E8D-9259-33D96CF0C5DA}"/>
              </a:ext>
            </a:extLst>
          </p:cNvPr>
          <p:cNvSpPr>
            <a:spLocks noGrp="1"/>
          </p:cNvSpPr>
          <p:nvPr>
            <p:ph type="sldNum" sz="quarter" idx="5"/>
          </p:nvPr>
        </p:nvSpPr>
        <p:spPr/>
        <p:txBody>
          <a:bodyPr/>
          <a:lstStyle/>
          <a:p>
            <a:pPr rtl="0"/>
            <a:fld id="{FC3821A9-1C31-4760-BDBC-9A0BA471B1B7}" type="slidenum">
              <a:rPr lang="fr-FR" smtClean="0"/>
              <a:t>10</a:t>
            </a:fld>
            <a:endParaRPr lang="fr-FR"/>
          </a:p>
        </p:txBody>
      </p:sp>
    </p:spTree>
    <p:extLst>
      <p:ext uri="{BB962C8B-B14F-4D97-AF65-F5344CB8AC3E}">
        <p14:creationId xmlns:p14="http://schemas.microsoft.com/office/powerpoint/2010/main" val="940331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0B2240-111A-B37D-B18D-B281BFE7129A}"/>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9B02B96B-4031-C9D7-D49F-E5D7EA39C4FF}"/>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F7B87FA1-E052-6C98-1690-347C1EAB8ED5}"/>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ECEC6769-798E-4C8F-BEC8-FD4972A636AB}"/>
              </a:ext>
            </a:extLst>
          </p:cNvPr>
          <p:cNvSpPr>
            <a:spLocks noGrp="1"/>
          </p:cNvSpPr>
          <p:nvPr>
            <p:ph type="sldNum" sz="quarter" idx="5"/>
          </p:nvPr>
        </p:nvSpPr>
        <p:spPr/>
        <p:txBody>
          <a:bodyPr/>
          <a:lstStyle/>
          <a:p>
            <a:pPr rtl="0"/>
            <a:fld id="{FC3821A9-1C31-4760-BDBC-9A0BA471B1B7}" type="slidenum">
              <a:rPr lang="fr-FR" smtClean="0"/>
              <a:t>11</a:t>
            </a:fld>
            <a:endParaRPr lang="fr-FR"/>
          </a:p>
        </p:txBody>
      </p:sp>
    </p:spTree>
    <p:extLst>
      <p:ext uri="{BB962C8B-B14F-4D97-AF65-F5344CB8AC3E}">
        <p14:creationId xmlns:p14="http://schemas.microsoft.com/office/powerpoint/2010/main" val="3234679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FC3821A9-1C31-4760-BDBC-9A0BA471B1B7}" type="slidenum">
              <a:rPr lang="fr-FR" smtClean="0"/>
              <a:t>12</a:t>
            </a:fld>
            <a:endParaRPr lang="fr-FR"/>
          </a:p>
        </p:txBody>
      </p:sp>
    </p:spTree>
    <p:extLst>
      <p:ext uri="{BB962C8B-B14F-4D97-AF65-F5344CB8AC3E}">
        <p14:creationId xmlns:p14="http://schemas.microsoft.com/office/powerpoint/2010/main" val="11656898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7B9742-CAF4-214C-57D9-6A43C8451DF6}"/>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153F92ED-5109-0110-FBE5-53FA807535FF}"/>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F1AE837B-07DF-DA42-8FE4-2B10F3BF38C3}"/>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C76AEAD0-C249-1216-8EEE-520790F9DE20}"/>
              </a:ext>
            </a:extLst>
          </p:cNvPr>
          <p:cNvSpPr>
            <a:spLocks noGrp="1"/>
          </p:cNvSpPr>
          <p:nvPr>
            <p:ph type="sldNum" sz="quarter" idx="5"/>
          </p:nvPr>
        </p:nvSpPr>
        <p:spPr/>
        <p:txBody>
          <a:bodyPr/>
          <a:lstStyle/>
          <a:p>
            <a:pPr rtl="0"/>
            <a:fld id="{FC3821A9-1C31-4760-BDBC-9A0BA471B1B7}" type="slidenum">
              <a:rPr lang="fr-FR" smtClean="0"/>
              <a:t>13</a:t>
            </a:fld>
            <a:endParaRPr lang="fr-FR"/>
          </a:p>
        </p:txBody>
      </p:sp>
    </p:spTree>
    <p:extLst>
      <p:ext uri="{BB962C8B-B14F-4D97-AF65-F5344CB8AC3E}">
        <p14:creationId xmlns:p14="http://schemas.microsoft.com/office/powerpoint/2010/main" val="36276581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FC3821A9-1C31-4760-BDBC-9A0BA471B1B7}" type="slidenum">
              <a:rPr lang="fr-FR" smtClean="0"/>
              <a:t>15</a:t>
            </a:fld>
            <a:endParaRPr lang="fr-FR"/>
          </a:p>
        </p:txBody>
      </p:sp>
    </p:spTree>
    <p:extLst>
      <p:ext uri="{BB962C8B-B14F-4D97-AF65-F5344CB8AC3E}">
        <p14:creationId xmlns:p14="http://schemas.microsoft.com/office/powerpoint/2010/main" val="6810210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017A1-E00D-3745-9A19-EDC98BC052A4}"/>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0B3E4F8F-224E-63F3-F7B3-F35B4CC92D71}"/>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431B11D0-EA03-7F62-D0B6-C86290FDFA27}"/>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39EC31D2-AE47-7763-576F-1A1C46CC375A}"/>
              </a:ext>
            </a:extLst>
          </p:cNvPr>
          <p:cNvSpPr>
            <a:spLocks noGrp="1"/>
          </p:cNvSpPr>
          <p:nvPr>
            <p:ph type="sldNum" sz="quarter" idx="5"/>
          </p:nvPr>
        </p:nvSpPr>
        <p:spPr/>
        <p:txBody>
          <a:bodyPr/>
          <a:lstStyle/>
          <a:p>
            <a:pPr rtl="0"/>
            <a:fld id="{FC3821A9-1C31-4760-BDBC-9A0BA471B1B7}" type="slidenum">
              <a:rPr lang="fr-FR" smtClean="0"/>
              <a:t>17</a:t>
            </a:fld>
            <a:endParaRPr lang="fr-FR"/>
          </a:p>
        </p:txBody>
      </p:sp>
    </p:spTree>
    <p:extLst>
      <p:ext uri="{BB962C8B-B14F-4D97-AF65-F5344CB8AC3E}">
        <p14:creationId xmlns:p14="http://schemas.microsoft.com/office/powerpoint/2010/main" val="39450229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FC3821A9-1C31-4760-BDBC-9A0BA471B1B7}" type="slidenum">
              <a:rPr lang="fr-FR" smtClean="0"/>
              <a:t>18</a:t>
            </a:fld>
            <a:endParaRPr lang="fr-FR"/>
          </a:p>
        </p:txBody>
      </p:sp>
    </p:spTree>
    <p:extLst>
      <p:ext uri="{BB962C8B-B14F-4D97-AF65-F5344CB8AC3E}">
        <p14:creationId xmlns:p14="http://schemas.microsoft.com/office/powerpoint/2010/main" val="39743363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FC3821A9-1C31-4760-BDBC-9A0BA471B1B7}" type="slidenum">
              <a:rPr lang="fr-FR" smtClean="0"/>
              <a:t>21</a:t>
            </a:fld>
            <a:endParaRPr lang="fr-FR"/>
          </a:p>
        </p:txBody>
      </p:sp>
    </p:spTree>
    <p:extLst>
      <p:ext uri="{BB962C8B-B14F-4D97-AF65-F5344CB8AC3E}">
        <p14:creationId xmlns:p14="http://schemas.microsoft.com/office/powerpoint/2010/main" val="2235852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2588" y="685800"/>
            <a:ext cx="6092825" cy="3429000"/>
          </a:xfrm>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3A2CC701-D80A-463B-8415-A85485312088}" type="slidenum">
              <a:rPr lang="fr-FR" smtClean="0"/>
              <a:t>2</a:t>
            </a:fld>
            <a:endParaRPr lang="fr-FR"/>
          </a:p>
        </p:txBody>
      </p:sp>
    </p:spTree>
    <p:extLst>
      <p:ext uri="{BB962C8B-B14F-4D97-AF65-F5344CB8AC3E}">
        <p14:creationId xmlns:p14="http://schemas.microsoft.com/office/powerpoint/2010/main" val="39032796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FC3821A9-1C31-4760-BDBC-9A0BA471B1B7}" type="slidenum">
              <a:rPr lang="fr-FR" smtClean="0"/>
              <a:t>3</a:t>
            </a:fld>
            <a:endParaRPr lang="fr-FR"/>
          </a:p>
        </p:txBody>
      </p:sp>
    </p:spTree>
    <p:extLst>
      <p:ext uri="{BB962C8B-B14F-4D97-AF65-F5344CB8AC3E}">
        <p14:creationId xmlns:p14="http://schemas.microsoft.com/office/powerpoint/2010/main" val="594976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FC3821A9-1C31-4760-BDBC-9A0BA471B1B7}" type="slidenum">
              <a:rPr lang="fr-FR" smtClean="0"/>
              <a:t>4</a:t>
            </a:fld>
            <a:endParaRPr lang="fr-FR"/>
          </a:p>
        </p:txBody>
      </p:sp>
    </p:spTree>
    <p:extLst>
      <p:ext uri="{BB962C8B-B14F-4D97-AF65-F5344CB8AC3E}">
        <p14:creationId xmlns:p14="http://schemas.microsoft.com/office/powerpoint/2010/main" val="2758110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FC3821A9-1C31-4760-BDBC-9A0BA471B1B7}" type="slidenum">
              <a:rPr lang="fr-FR" smtClean="0"/>
              <a:t>5</a:t>
            </a:fld>
            <a:endParaRPr lang="fr-FR"/>
          </a:p>
        </p:txBody>
      </p:sp>
    </p:spTree>
    <p:extLst>
      <p:ext uri="{BB962C8B-B14F-4D97-AF65-F5344CB8AC3E}">
        <p14:creationId xmlns:p14="http://schemas.microsoft.com/office/powerpoint/2010/main" val="3578924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FC3821A9-1C31-4760-BDBC-9A0BA471B1B7}" type="slidenum">
              <a:rPr lang="fr-FR" smtClean="0"/>
              <a:t>6</a:t>
            </a:fld>
            <a:endParaRPr lang="fr-FR"/>
          </a:p>
        </p:txBody>
      </p:sp>
    </p:spTree>
    <p:extLst>
      <p:ext uri="{BB962C8B-B14F-4D97-AF65-F5344CB8AC3E}">
        <p14:creationId xmlns:p14="http://schemas.microsoft.com/office/powerpoint/2010/main" val="1345086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FC3821A9-1C31-4760-BDBC-9A0BA471B1B7}" type="slidenum">
              <a:rPr lang="fr-FR" smtClean="0"/>
              <a:t>7</a:t>
            </a:fld>
            <a:endParaRPr lang="fr-FR"/>
          </a:p>
        </p:txBody>
      </p:sp>
    </p:spTree>
    <p:extLst>
      <p:ext uri="{BB962C8B-B14F-4D97-AF65-F5344CB8AC3E}">
        <p14:creationId xmlns:p14="http://schemas.microsoft.com/office/powerpoint/2010/main" val="38669246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4A3750-D7B1-8C68-06D1-61423D7AFA0C}"/>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01FE07AB-AC1C-A3F3-94E8-63323989E45B}"/>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F08E66A2-49A4-FA7D-5B27-5B358A89C16C}"/>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0C3F70A1-AFBD-E6D0-FCE7-47358AAD99D7}"/>
              </a:ext>
            </a:extLst>
          </p:cNvPr>
          <p:cNvSpPr>
            <a:spLocks noGrp="1"/>
          </p:cNvSpPr>
          <p:nvPr>
            <p:ph type="sldNum" sz="quarter" idx="5"/>
          </p:nvPr>
        </p:nvSpPr>
        <p:spPr/>
        <p:txBody>
          <a:bodyPr/>
          <a:lstStyle/>
          <a:p>
            <a:pPr rtl="0"/>
            <a:fld id="{FC3821A9-1C31-4760-BDBC-9A0BA471B1B7}" type="slidenum">
              <a:rPr lang="fr-FR" smtClean="0"/>
              <a:t>8</a:t>
            </a:fld>
            <a:endParaRPr lang="fr-FR"/>
          </a:p>
        </p:txBody>
      </p:sp>
    </p:spTree>
    <p:extLst>
      <p:ext uri="{BB962C8B-B14F-4D97-AF65-F5344CB8AC3E}">
        <p14:creationId xmlns:p14="http://schemas.microsoft.com/office/powerpoint/2010/main" val="1280600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F45CE4-FA0D-093E-E6EB-3606A2A0B8E2}"/>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E079FE4-0025-107F-C8FE-9052B18B4989}"/>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71FDEE7A-EE19-3403-B71F-9291527D901D}"/>
              </a:ext>
            </a:extLst>
          </p:cNvPr>
          <p:cNvSpPr>
            <a:spLocks noGrp="1"/>
          </p:cNvSpPr>
          <p:nvPr>
            <p:ph type="body" idx="1"/>
          </p:nvPr>
        </p:nvSpPr>
        <p:spPr/>
        <p:txBody>
          <a:bodyPr/>
          <a:lstStyle/>
          <a:p>
            <a:endParaRPr lang="fr-FR"/>
          </a:p>
        </p:txBody>
      </p:sp>
      <p:sp>
        <p:nvSpPr>
          <p:cNvPr id="4" name="Espace réservé du numéro de diapositive 3">
            <a:extLst>
              <a:ext uri="{FF2B5EF4-FFF2-40B4-BE49-F238E27FC236}">
                <a16:creationId xmlns:a16="http://schemas.microsoft.com/office/drawing/2014/main" id="{4D71CE39-EE1C-A1E6-5A48-1E48BF3C0FD7}"/>
              </a:ext>
            </a:extLst>
          </p:cNvPr>
          <p:cNvSpPr>
            <a:spLocks noGrp="1"/>
          </p:cNvSpPr>
          <p:nvPr>
            <p:ph type="sldNum" sz="quarter" idx="5"/>
          </p:nvPr>
        </p:nvSpPr>
        <p:spPr/>
        <p:txBody>
          <a:bodyPr/>
          <a:lstStyle/>
          <a:p>
            <a:pPr rtl="0"/>
            <a:fld id="{FC3821A9-1C31-4760-BDBC-9A0BA471B1B7}" type="slidenum">
              <a:rPr lang="fr-FR" smtClean="0"/>
              <a:t>9</a:t>
            </a:fld>
            <a:endParaRPr lang="fr-FR"/>
          </a:p>
        </p:txBody>
      </p:sp>
    </p:spTree>
    <p:extLst>
      <p:ext uri="{BB962C8B-B14F-4D97-AF65-F5344CB8AC3E}">
        <p14:creationId xmlns:p14="http://schemas.microsoft.com/office/powerpoint/2010/main" val="2877517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2412" y="1643064"/>
            <a:ext cx="9144002" cy="2928936"/>
          </a:xfrm>
        </p:spPr>
        <p:txBody>
          <a:bodyPr rtlCol="0">
            <a:noAutofit/>
          </a:bodyPr>
          <a:lstStyle>
            <a:lvl1pPr algn="ctr">
              <a:lnSpc>
                <a:spcPct val="80000"/>
              </a:lnSpc>
              <a:defRPr sz="5600">
                <a:solidFill>
                  <a:schemeClr val="tx1">
                    <a:lumMod val="75000"/>
                    <a:lumOff val="25000"/>
                  </a:schemeClr>
                </a:solidFill>
              </a:defRPr>
            </a:lvl1pPr>
          </a:lstStyle>
          <a:p>
            <a:pPr rtl="0"/>
            <a:r>
              <a:rPr lang="fr-FR" noProof="0"/>
              <a:t>Modifiez le style du titre</a:t>
            </a:r>
          </a:p>
        </p:txBody>
      </p:sp>
      <p:sp>
        <p:nvSpPr>
          <p:cNvPr id="3" name="Sous-titre 2"/>
          <p:cNvSpPr>
            <a:spLocks noGrp="1"/>
          </p:cNvSpPr>
          <p:nvPr>
            <p:ph type="subTitle" idx="1"/>
          </p:nvPr>
        </p:nvSpPr>
        <p:spPr>
          <a:xfrm>
            <a:off x="1522413" y="4572000"/>
            <a:ext cx="9144000" cy="1066799"/>
          </a:xfrm>
        </p:spPr>
        <p:txBody>
          <a:bodyPr rtlCol="0">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fr-FR" noProof="0"/>
              <a:t>Modifiez le style des sous-titres du masque</a:t>
            </a:r>
          </a:p>
        </p:txBody>
      </p:sp>
      <p:sp>
        <p:nvSpPr>
          <p:cNvPr id="5" name="Espace réservé du pied de page 4"/>
          <p:cNvSpPr>
            <a:spLocks noGrp="1"/>
          </p:cNvSpPr>
          <p:nvPr>
            <p:ph type="ftr" sz="quarter" idx="11"/>
          </p:nvPr>
        </p:nvSpPr>
        <p:spPr/>
        <p:txBody>
          <a:bodyPr rtlCol="0"/>
          <a:lstStyle/>
          <a:p>
            <a:pPr rtl="0"/>
            <a:endParaRPr lang="fr-FR" noProof="0"/>
          </a:p>
        </p:txBody>
      </p:sp>
      <p:sp>
        <p:nvSpPr>
          <p:cNvPr id="4" name="Espace réservé de la date 3"/>
          <p:cNvSpPr>
            <a:spLocks noGrp="1"/>
          </p:cNvSpPr>
          <p:nvPr>
            <p:ph type="dt" sz="half" idx="10"/>
          </p:nvPr>
        </p:nvSpPr>
        <p:spPr/>
        <p:txBody>
          <a:bodyPr rtlCol="0"/>
          <a:lstStyle/>
          <a:p>
            <a:pPr rtl="0"/>
            <a:fld id="{CB6C4B90-AA2F-4E3F-A8BE-49E85AE326C8}" type="datetime1">
              <a:rPr lang="fr-FR" noProof="0" smtClean="0"/>
              <a:t>07/06/2024</a:t>
            </a:fld>
            <a:endParaRPr lang="fr-FR" noProof="0"/>
          </a:p>
        </p:txBody>
      </p:sp>
      <p:sp>
        <p:nvSpPr>
          <p:cNvPr id="6" name="Espace réservé du numéro de diapositive 5"/>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992594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Vide">
    <p:spTree>
      <p:nvGrpSpPr>
        <p:cNvPr id="1" name=""/>
        <p:cNvGrpSpPr/>
        <p:nvPr/>
      </p:nvGrpSpPr>
      <p:grpSpPr>
        <a:xfrm>
          <a:off x="0" y="0"/>
          <a:ext cx="0" cy="0"/>
          <a:chOff x="0" y="0"/>
          <a:chExt cx="0" cy="0"/>
        </a:xfrm>
      </p:grpSpPr>
      <p:sp>
        <p:nvSpPr>
          <p:cNvPr id="3" name="Espace réservé du pied de page 2"/>
          <p:cNvSpPr>
            <a:spLocks noGrp="1"/>
          </p:cNvSpPr>
          <p:nvPr>
            <p:ph type="ftr" sz="quarter" idx="11"/>
          </p:nvPr>
        </p:nvSpPr>
        <p:spPr/>
        <p:txBody>
          <a:bodyPr rtlCol="0"/>
          <a:lstStyle/>
          <a:p>
            <a:pPr rtl="0"/>
            <a:endParaRPr lang="fr-FR" noProof="0"/>
          </a:p>
        </p:txBody>
      </p:sp>
      <p:sp>
        <p:nvSpPr>
          <p:cNvPr id="2" name="Espace réservé de la date 1"/>
          <p:cNvSpPr>
            <a:spLocks noGrp="1"/>
          </p:cNvSpPr>
          <p:nvPr>
            <p:ph type="dt" sz="half" idx="10"/>
          </p:nvPr>
        </p:nvSpPr>
        <p:spPr/>
        <p:txBody>
          <a:bodyPr rtlCol="0"/>
          <a:lstStyle/>
          <a:p>
            <a:pPr rtl="0"/>
            <a:fld id="{49048B69-C8F6-4125-A038-F0BEE66EDB35}" type="datetime1">
              <a:rPr lang="fr-FR" noProof="0" smtClean="0"/>
              <a:t>07/06/2024</a:t>
            </a:fld>
            <a:endParaRPr lang="fr-FR" noProof="0"/>
          </a:p>
        </p:txBody>
      </p:sp>
      <p:sp>
        <p:nvSpPr>
          <p:cNvPr id="4" name="Espace réservé du numéro de diapositive 3"/>
          <p:cNvSpPr>
            <a:spLocks noGrp="1"/>
          </p:cNvSpPr>
          <p:nvPr>
            <p:ph type="sldNum" sz="quarter" idx="12"/>
          </p:nvPr>
        </p:nvSpPr>
        <p:spPr/>
        <p:txBody>
          <a:bodyPr rtlCol="0"/>
          <a:lstStyle/>
          <a:p>
            <a:pPr rtl="0"/>
            <a:fld id="{F25A965E-3C11-4F28-82DC-E30D63FAC43C}" type="slidenum">
              <a:rPr lang="fr-FR" noProof="0"/>
              <a:t>‹N°›</a:t>
            </a:fld>
            <a:endParaRPr lang="fr-FR" noProof="0"/>
          </a:p>
        </p:txBody>
      </p:sp>
      <p:sp>
        <p:nvSpPr>
          <p:cNvPr id="5" name="Titre 4">
            <a:extLst>
              <a:ext uri="{FF2B5EF4-FFF2-40B4-BE49-F238E27FC236}">
                <a16:creationId xmlns:a16="http://schemas.microsoft.com/office/drawing/2014/main" id="{7581AE08-7FAC-4698-880E-24B2619E5D5C}"/>
              </a:ext>
            </a:extLst>
          </p:cNvPr>
          <p:cNvSpPr>
            <a:spLocks noGrp="1"/>
          </p:cNvSpPr>
          <p:nvPr>
            <p:ph type="title"/>
          </p:nvPr>
        </p:nvSpPr>
        <p:spPr/>
        <p:txBody>
          <a:bodyPr rtlCol="0"/>
          <a:lstStyle/>
          <a:p>
            <a:pPr rtl="0"/>
            <a:r>
              <a:rPr lang="fr-FR" noProof="0"/>
              <a:t>Modifiez le style du titre</a:t>
            </a:r>
          </a:p>
        </p:txBody>
      </p:sp>
    </p:spTree>
    <p:extLst>
      <p:ext uri="{BB962C8B-B14F-4D97-AF65-F5344CB8AC3E}">
        <p14:creationId xmlns:p14="http://schemas.microsoft.com/office/powerpoint/2010/main" val="3543250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7923212" y="1462088"/>
            <a:ext cx="3124201" cy="1966912"/>
          </a:xfrm>
        </p:spPr>
        <p:txBody>
          <a:bodyPr rtlCol="0" anchor="b">
            <a:normAutofit/>
          </a:bodyPr>
          <a:lstStyle>
            <a:lvl1pPr algn="l">
              <a:defRPr sz="3600" b="0"/>
            </a:lvl1pPr>
          </a:lstStyle>
          <a:p>
            <a:pPr rtl="0"/>
            <a:r>
              <a:rPr lang="fr-FR" noProof="0"/>
              <a:t>Modifiez le style du titre</a:t>
            </a:r>
          </a:p>
        </p:txBody>
      </p:sp>
      <p:sp>
        <p:nvSpPr>
          <p:cNvPr id="3" name="Espace réservé du contenu 2"/>
          <p:cNvSpPr>
            <a:spLocks noGrp="1"/>
          </p:cNvSpPr>
          <p:nvPr>
            <p:ph idx="1" hasCustomPrompt="1"/>
          </p:nvPr>
        </p:nvSpPr>
        <p:spPr>
          <a:xfrm>
            <a:off x="1141413" y="685800"/>
            <a:ext cx="6477000" cy="5486400"/>
          </a:xfrm>
        </p:spPr>
        <p:txBody>
          <a:bodyPr rtlCol="0">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7923211" y="3429000"/>
            <a:ext cx="3124201" cy="1828800"/>
          </a:xfrm>
        </p:spPr>
        <p:txBody>
          <a:bodyPr rtlCol="0">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6" name="Espace réservé du pied de page 5"/>
          <p:cNvSpPr>
            <a:spLocks noGrp="1"/>
          </p:cNvSpPr>
          <p:nvPr>
            <p:ph type="ftr" sz="quarter" idx="11"/>
          </p:nvPr>
        </p:nvSpPr>
        <p:spPr/>
        <p:txBody>
          <a:bodyPr rtlCol="0"/>
          <a:lstStyle/>
          <a:p>
            <a:pPr rtl="0"/>
            <a:endParaRPr lang="fr-FR" noProof="0"/>
          </a:p>
        </p:txBody>
      </p:sp>
      <p:sp>
        <p:nvSpPr>
          <p:cNvPr id="5" name="Espace réservé de la date 4"/>
          <p:cNvSpPr>
            <a:spLocks noGrp="1"/>
          </p:cNvSpPr>
          <p:nvPr>
            <p:ph type="dt" sz="half" idx="10"/>
          </p:nvPr>
        </p:nvSpPr>
        <p:spPr/>
        <p:txBody>
          <a:bodyPr rtlCol="0"/>
          <a:lstStyle/>
          <a:p>
            <a:pPr rtl="0"/>
            <a:fld id="{099A9339-E603-4025-9F4F-2DFD08FEF8A6}" type="datetime1">
              <a:rPr lang="fr-FR" noProof="0" smtClean="0"/>
              <a:t>07/06/2024</a:t>
            </a:fld>
            <a:endParaRPr lang="fr-FR" noProof="0"/>
          </a:p>
        </p:txBody>
      </p:sp>
      <p:sp>
        <p:nvSpPr>
          <p:cNvPr id="7" name="Espace réservé du numéro de diapositive 6"/>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706392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10" name="Rectangle 9"/>
          <p:cNvSpPr/>
          <p:nvPr/>
        </p:nvSpPr>
        <p:spPr bwMode="gray">
          <a:xfrm>
            <a:off x="7313612" y="0"/>
            <a:ext cx="41910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11" name="Connecteur droit 10"/>
          <p:cNvCxnSpPr/>
          <p:nvPr/>
        </p:nvCxnSpPr>
        <p:spPr>
          <a:xfrm>
            <a:off x="74660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Connecteur droit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Titre 1"/>
          <p:cNvSpPr>
            <a:spLocks noGrp="1"/>
          </p:cNvSpPr>
          <p:nvPr>
            <p:ph type="title"/>
          </p:nvPr>
        </p:nvSpPr>
        <p:spPr>
          <a:xfrm>
            <a:off x="7923212" y="1643063"/>
            <a:ext cx="3124201" cy="2776537"/>
          </a:xfrm>
        </p:spPr>
        <p:txBody>
          <a:bodyPr rtlCol="0" anchor="b">
            <a:normAutofit/>
          </a:bodyPr>
          <a:lstStyle>
            <a:lvl1pPr algn="l">
              <a:defRPr sz="3600" b="0"/>
            </a:lvl1pPr>
          </a:lstStyle>
          <a:p>
            <a:pPr rtl="0"/>
            <a:r>
              <a:rPr lang="fr-FR" noProof="0"/>
              <a:t>Modifiez le style du titre</a:t>
            </a:r>
          </a:p>
        </p:txBody>
      </p:sp>
      <p:sp>
        <p:nvSpPr>
          <p:cNvPr id="15" name="Rectangle 14"/>
          <p:cNvSpPr/>
          <p:nvPr/>
        </p:nvSpPr>
        <p:spPr bwMode="gray">
          <a:xfrm rot="120000">
            <a:off x="654916" y="532501"/>
            <a:ext cx="6103614" cy="5715899"/>
          </a:xfrm>
          <a:prstGeom prst="rect">
            <a:avLst/>
          </a:prstGeom>
          <a:solidFill>
            <a:schemeClr val="bg1"/>
          </a:solidFill>
          <a:ln w="190500">
            <a:noFill/>
            <a:miter lim="800000"/>
          </a:ln>
          <a:effectLst>
            <a:outerShdw blurRad="88900" algn="ctr" rotWithShape="0">
              <a:schemeClr val="accent1">
                <a:lumMod val="50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3" name="Espace réservé d’image 2" descr="Espace réservé vide pour ajouter une image. Cliquez sur l’espace réservé et sélectionnez l’image à ajouter."/>
          <p:cNvSpPr>
            <a:spLocks noGrp="1"/>
          </p:cNvSpPr>
          <p:nvPr>
            <p:ph type="pic" idx="1"/>
          </p:nvPr>
        </p:nvSpPr>
        <p:spPr bwMode="gray">
          <a:xfrm>
            <a:off x="745586" y="609600"/>
            <a:ext cx="5914664" cy="5562600"/>
          </a:xfrm>
          <a:solidFill>
            <a:srgbClr val="FFFFFF">
              <a:shade val="85000"/>
            </a:srgbClr>
          </a:solidFill>
          <a:ln w="152400" cap="flat" cmpd="sng">
            <a:solidFill>
              <a:srgbClr val="FFFFFF"/>
            </a:solidFill>
            <a:miter lim="800000"/>
          </a:ln>
          <a:effectLst>
            <a:outerShdw blurRad="88900" sx="101000" sy="101000" algn="tl" rotWithShape="0">
              <a:schemeClr val="accent1">
                <a:lumMod val="50000"/>
                <a:alpha val="15000"/>
              </a:schemeClr>
            </a:outerShdw>
          </a:effectLst>
          <a:scene3d>
            <a:camera prst="orthographicFront"/>
            <a:lightRig rig="twoPt" dir="t">
              <a:rot lat="0" lon="0" rev="7200000"/>
            </a:lightRig>
          </a:scene3d>
          <a:sp3d prstMaterial="matte">
            <a:bevelT w="25400" h="19050"/>
            <a:contourClr>
              <a:srgbClr val="FFFFFF"/>
            </a:contourClr>
          </a:sp3d>
        </p:spPr>
        <p:txBody>
          <a:bodyPr tIns="457200"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7923212" y="4423913"/>
            <a:ext cx="3124201" cy="1748287"/>
          </a:xfrm>
        </p:spPr>
        <p:txBody>
          <a:bodyPr rtlCol="0">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a:t>
            </a:r>
          </a:p>
        </p:txBody>
      </p:sp>
      <p:sp>
        <p:nvSpPr>
          <p:cNvPr id="13" name="Espace réservé du pied de page 12"/>
          <p:cNvSpPr>
            <a:spLocks noGrp="1"/>
          </p:cNvSpPr>
          <p:nvPr>
            <p:ph type="ftr" sz="quarter" idx="11"/>
          </p:nvPr>
        </p:nvSpPr>
        <p:spPr/>
        <p:txBody>
          <a:bodyPr rtlCol="0"/>
          <a:lstStyle/>
          <a:p>
            <a:pPr rtl="0"/>
            <a:endParaRPr lang="fr-FR" noProof="0"/>
          </a:p>
        </p:txBody>
      </p:sp>
      <p:sp>
        <p:nvSpPr>
          <p:cNvPr id="12" name="Espace réservé de la date 11"/>
          <p:cNvSpPr>
            <a:spLocks noGrp="1"/>
          </p:cNvSpPr>
          <p:nvPr>
            <p:ph type="dt" sz="half" idx="10"/>
          </p:nvPr>
        </p:nvSpPr>
        <p:spPr/>
        <p:txBody>
          <a:bodyPr rtlCol="0"/>
          <a:lstStyle/>
          <a:p>
            <a:pPr rtl="0"/>
            <a:fld id="{8C37DECE-5444-4BE8-A966-6193812B882C}" type="datetime1">
              <a:rPr lang="fr-FR" noProof="0" smtClean="0"/>
              <a:t>07/06/2024</a:t>
            </a:fld>
            <a:endParaRPr lang="fr-FR" noProof="0"/>
          </a:p>
        </p:txBody>
      </p:sp>
      <p:sp>
        <p:nvSpPr>
          <p:cNvPr id="14" name="Espace réservé du numéro de diapositive 13"/>
          <p:cNvSpPr>
            <a:spLocks noGrp="1"/>
          </p:cNvSpPr>
          <p:nvPr>
            <p:ph type="sldNum" sz="quarter" idx="12"/>
          </p:nvPr>
        </p:nvSpPr>
        <p:spPr/>
        <p:txBody>
          <a:bodyPr rtlCol="0"/>
          <a:lstStyle/>
          <a:p>
            <a:pPr rtl="0"/>
            <a:fld id="{F25A965E-3C11-4F28-82DC-E30D63FAC43C}" type="slidenum">
              <a:rPr lang="fr-FR" noProof="0"/>
              <a:pPr/>
              <a:t>‹N°›</a:t>
            </a:fld>
            <a:endParaRPr lang="fr-FR" noProof="0"/>
          </a:p>
        </p:txBody>
      </p:sp>
    </p:spTree>
    <p:extLst>
      <p:ext uri="{BB962C8B-B14F-4D97-AF65-F5344CB8AC3E}">
        <p14:creationId xmlns:p14="http://schemas.microsoft.com/office/powerpoint/2010/main" val="295547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p:txBody>
          <a:bodyPr vert="eaVert"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pied de page 4"/>
          <p:cNvSpPr>
            <a:spLocks noGrp="1"/>
          </p:cNvSpPr>
          <p:nvPr>
            <p:ph type="ftr" sz="quarter" idx="11"/>
          </p:nvPr>
        </p:nvSpPr>
        <p:spPr/>
        <p:txBody>
          <a:bodyPr rtlCol="0"/>
          <a:lstStyle/>
          <a:p>
            <a:pPr rtl="0"/>
            <a:endParaRPr lang="fr-FR" noProof="0"/>
          </a:p>
        </p:txBody>
      </p:sp>
      <p:sp>
        <p:nvSpPr>
          <p:cNvPr id="4" name="Espace réservé de la date 3"/>
          <p:cNvSpPr>
            <a:spLocks noGrp="1"/>
          </p:cNvSpPr>
          <p:nvPr>
            <p:ph type="dt" sz="half" idx="10"/>
          </p:nvPr>
        </p:nvSpPr>
        <p:spPr/>
        <p:txBody>
          <a:bodyPr rtlCol="0"/>
          <a:lstStyle/>
          <a:p>
            <a:pPr rtl="0"/>
            <a:fld id="{33E45792-AE73-4790-9DB6-A34ED5801FBA}" type="datetime1">
              <a:rPr lang="fr-FR" noProof="0" smtClean="0"/>
              <a:t>07/06/2024</a:t>
            </a:fld>
            <a:endParaRPr lang="fr-FR" noProof="0"/>
          </a:p>
        </p:txBody>
      </p:sp>
      <p:sp>
        <p:nvSpPr>
          <p:cNvPr id="6" name="Espace réservé du numéro de diapositive 5"/>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3034875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9218612" y="685801"/>
            <a:ext cx="1828801" cy="5486400"/>
          </a:xfrm>
        </p:spPr>
        <p:txBody>
          <a:bodyPr vert="eaVert"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1141413" y="685800"/>
            <a:ext cx="7924799" cy="5486400"/>
          </a:xfrm>
        </p:spPr>
        <p:txBody>
          <a:bodyPr vert="eaVert"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pied de page 4"/>
          <p:cNvSpPr>
            <a:spLocks noGrp="1"/>
          </p:cNvSpPr>
          <p:nvPr>
            <p:ph type="ftr" sz="quarter" idx="11"/>
          </p:nvPr>
        </p:nvSpPr>
        <p:spPr/>
        <p:txBody>
          <a:bodyPr rtlCol="0"/>
          <a:lstStyle/>
          <a:p>
            <a:pPr rtl="0"/>
            <a:endParaRPr lang="fr-FR" noProof="0"/>
          </a:p>
        </p:txBody>
      </p:sp>
      <p:sp>
        <p:nvSpPr>
          <p:cNvPr id="4" name="Espace réservé de la date 3"/>
          <p:cNvSpPr>
            <a:spLocks noGrp="1"/>
          </p:cNvSpPr>
          <p:nvPr>
            <p:ph type="dt" sz="half" idx="10"/>
          </p:nvPr>
        </p:nvSpPr>
        <p:spPr/>
        <p:txBody>
          <a:bodyPr rtlCol="0"/>
          <a:lstStyle/>
          <a:p>
            <a:pPr rtl="0"/>
            <a:fld id="{8154C4CF-94AA-4C80-A320-E8194CB77ACB}" type="datetime1">
              <a:rPr lang="fr-FR" noProof="0" smtClean="0"/>
              <a:t>07/06/2024</a:t>
            </a:fld>
            <a:endParaRPr lang="fr-FR" noProof="0"/>
          </a:p>
        </p:txBody>
      </p:sp>
      <p:sp>
        <p:nvSpPr>
          <p:cNvPr id="6" name="Espace réservé du numéro de diapositive 5"/>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121322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Diapositive de titre avec images">
    <p:spTree>
      <p:nvGrpSpPr>
        <p:cNvPr id="1" name=""/>
        <p:cNvGrpSpPr/>
        <p:nvPr/>
      </p:nvGrpSpPr>
      <p:grpSpPr>
        <a:xfrm>
          <a:off x="0" y="0"/>
          <a:ext cx="0" cy="0"/>
          <a:chOff x="0" y="0"/>
          <a:chExt cx="0" cy="0"/>
        </a:xfrm>
      </p:grpSpPr>
      <p:sp>
        <p:nvSpPr>
          <p:cNvPr id="2" name="Titre 1"/>
          <p:cNvSpPr>
            <a:spLocks noGrp="1"/>
          </p:cNvSpPr>
          <p:nvPr>
            <p:ph type="ctrTitle"/>
          </p:nvPr>
        </p:nvSpPr>
        <p:spPr>
          <a:xfrm>
            <a:off x="1522412" y="4843464"/>
            <a:ext cx="9144002" cy="947736"/>
          </a:xfrm>
        </p:spPr>
        <p:txBody>
          <a:bodyPr rtlCol="0">
            <a:normAutofit/>
          </a:bodyPr>
          <a:lstStyle>
            <a:lvl1pPr algn="ctr">
              <a:lnSpc>
                <a:spcPct val="80000"/>
              </a:lnSpc>
              <a:defRPr sz="5600">
                <a:solidFill>
                  <a:schemeClr val="tx1">
                    <a:lumMod val="75000"/>
                    <a:lumOff val="25000"/>
                  </a:schemeClr>
                </a:solidFill>
              </a:defRPr>
            </a:lvl1pPr>
          </a:lstStyle>
          <a:p>
            <a:pPr rtl="0"/>
            <a:r>
              <a:rPr lang="fr-FR" noProof="0"/>
              <a:t>Modifiez le style du titre</a:t>
            </a:r>
          </a:p>
        </p:txBody>
      </p:sp>
      <p:sp>
        <p:nvSpPr>
          <p:cNvPr id="3" name="Sous-titre 2"/>
          <p:cNvSpPr>
            <a:spLocks noGrp="1"/>
          </p:cNvSpPr>
          <p:nvPr>
            <p:ph type="subTitle" idx="1"/>
          </p:nvPr>
        </p:nvSpPr>
        <p:spPr>
          <a:xfrm>
            <a:off x="1522413" y="5791200"/>
            <a:ext cx="9144000" cy="457200"/>
          </a:xfrm>
        </p:spPr>
        <p:txBody>
          <a:bodyPr wrap="square" rtlCol="0">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fr-FR" noProof="0"/>
              <a:t>Modifiez le style des sous-titres du masque</a:t>
            </a:r>
          </a:p>
        </p:txBody>
      </p:sp>
      <p:sp>
        <p:nvSpPr>
          <p:cNvPr id="8" name="Rectangle 7"/>
          <p:cNvSpPr/>
          <p:nvPr/>
        </p:nvSpPr>
        <p:spPr bwMode="gray">
          <a:xfrm rot="185582">
            <a:off x="1414576" y="76262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1" name="Espace réservé d’image 10" descr="Espace réservé vide pour ajouter une image. Cliquez sur l’espace réservé et sélectionnez l’image à ajouter."/>
          <p:cNvSpPr>
            <a:spLocks noGrp="1"/>
          </p:cNvSpPr>
          <p:nvPr>
            <p:ph type="pic" sz="quarter" idx="13"/>
          </p:nvPr>
        </p:nvSpPr>
        <p:spPr bwMode="gray">
          <a:xfrm>
            <a:off x="1634550"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rtlCol="0"/>
          <a:lstStyle>
            <a:lvl1pPr marL="45720" indent="0" algn="ctr">
              <a:buNone/>
              <a:defRPr/>
            </a:lvl1pPr>
          </a:lstStyle>
          <a:p>
            <a:pPr rtl="0"/>
            <a:r>
              <a:rPr lang="fr-FR" noProof="0"/>
              <a:t>Cliquez sur l'icône pour ajouter une image</a:t>
            </a:r>
          </a:p>
        </p:txBody>
      </p:sp>
      <p:sp>
        <p:nvSpPr>
          <p:cNvPr id="7" name="Rectangle 6"/>
          <p:cNvSpPr/>
          <p:nvPr/>
        </p:nvSpPr>
        <p:spPr bwMode="gray">
          <a:xfrm rot="120000">
            <a:off x="4600738" y="740343"/>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2" name="Espace réservé d’image 10" descr="Espace réservé vide pour ajouter une image. Cliquez sur l’espace réservé et sélectionnez l’image à ajouter."/>
          <p:cNvSpPr>
            <a:spLocks noGrp="1"/>
          </p:cNvSpPr>
          <p:nvPr>
            <p:ph type="pic" sz="quarter" idx="14"/>
          </p:nvPr>
        </p:nvSpPr>
        <p:spPr bwMode="gray">
          <a:xfrm>
            <a:off x="4787507" y="917753"/>
            <a:ext cx="2592388" cy="3314700"/>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rtlCol="0"/>
          <a:lstStyle>
            <a:lvl1pPr marL="45720" indent="0" algn="ctr">
              <a:buNone/>
              <a:defRPr/>
            </a:lvl1pPr>
          </a:lstStyle>
          <a:p>
            <a:pPr rtl="0"/>
            <a:r>
              <a:rPr lang="fr-FR" noProof="0"/>
              <a:t>Cliquez sur l'icône pour ajouter une image</a:t>
            </a:r>
          </a:p>
        </p:txBody>
      </p:sp>
      <p:sp>
        <p:nvSpPr>
          <p:cNvPr id="9" name="Rectangle 8"/>
          <p:cNvSpPr/>
          <p:nvPr/>
        </p:nvSpPr>
        <p:spPr bwMode="gray">
          <a:xfrm rot="21480000">
            <a:off x="7775260" y="727477"/>
            <a:ext cx="2947013" cy="3684469"/>
          </a:xfrm>
          <a:prstGeom prst="rect">
            <a:avLst/>
          </a:prstGeom>
          <a:solidFill>
            <a:schemeClr val="bg1"/>
          </a:solidFill>
          <a:ln w="1905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3" name="Espace réservé d’image 10" descr="Espace réservé vide pour ajouter une image. Cliquez sur l’espace réservé et sélectionnez l’image à ajouter."/>
          <p:cNvSpPr>
            <a:spLocks noGrp="1"/>
          </p:cNvSpPr>
          <p:nvPr>
            <p:ph type="pic" sz="quarter" idx="15"/>
          </p:nvPr>
        </p:nvSpPr>
        <p:spPr bwMode="gray">
          <a:xfrm>
            <a:off x="7940463" y="917753"/>
            <a:ext cx="2592388" cy="3314701"/>
          </a:xfr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txBody>
          <a:bodyPr tIns="457200" rtlCol="0"/>
          <a:lstStyle>
            <a:lvl1pPr marL="45720" indent="0" algn="ctr">
              <a:buNone/>
              <a:defRPr/>
            </a:lvl1pPr>
          </a:lstStyle>
          <a:p>
            <a:pPr rtl="0"/>
            <a:r>
              <a:rPr lang="fr-FR" noProof="0"/>
              <a:t>Cliquez sur l'icône pour ajouter une image</a:t>
            </a:r>
          </a:p>
        </p:txBody>
      </p:sp>
      <p:sp>
        <p:nvSpPr>
          <p:cNvPr id="5" name="Espace réservé du pied de page 4"/>
          <p:cNvSpPr>
            <a:spLocks noGrp="1"/>
          </p:cNvSpPr>
          <p:nvPr>
            <p:ph type="ftr" sz="quarter" idx="11"/>
          </p:nvPr>
        </p:nvSpPr>
        <p:spPr/>
        <p:txBody>
          <a:bodyPr rtlCol="0"/>
          <a:lstStyle/>
          <a:p>
            <a:pPr rtl="0"/>
            <a:endParaRPr lang="fr-FR" noProof="0"/>
          </a:p>
        </p:txBody>
      </p:sp>
      <p:sp>
        <p:nvSpPr>
          <p:cNvPr id="4" name="Espace réservé de la date 3"/>
          <p:cNvSpPr>
            <a:spLocks noGrp="1"/>
          </p:cNvSpPr>
          <p:nvPr>
            <p:ph type="dt" sz="half" idx="10"/>
          </p:nvPr>
        </p:nvSpPr>
        <p:spPr/>
        <p:txBody>
          <a:bodyPr rtlCol="0"/>
          <a:lstStyle/>
          <a:p>
            <a:pPr rtl="0"/>
            <a:fld id="{8DAD2551-941E-48DC-ADAE-5BFE512CFC93}" type="datetime1">
              <a:rPr lang="fr-FR" noProof="0" smtClean="0"/>
              <a:t>07/06/2024</a:t>
            </a:fld>
            <a:endParaRPr lang="fr-FR" noProof="0"/>
          </a:p>
        </p:txBody>
      </p:sp>
      <p:sp>
        <p:nvSpPr>
          <p:cNvPr id="6" name="Espace réservé du numéro de diapositive 5"/>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311100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iapositive de titre secondaire avec images">
    <p:spTree>
      <p:nvGrpSpPr>
        <p:cNvPr id="1" name=""/>
        <p:cNvGrpSpPr/>
        <p:nvPr/>
      </p:nvGrpSpPr>
      <p:grpSpPr>
        <a:xfrm>
          <a:off x="0" y="0"/>
          <a:ext cx="0" cy="0"/>
          <a:chOff x="0" y="0"/>
          <a:chExt cx="0" cy="0"/>
        </a:xfrm>
      </p:grpSpPr>
      <p:sp>
        <p:nvSpPr>
          <p:cNvPr id="2" name="Titre 1"/>
          <p:cNvSpPr>
            <a:spLocks noGrp="1"/>
          </p:cNvSpPr>
          <p:nvPr>
            <p:ph type="ctrTitle"/>
          </p:nvPr>
        </p:nvSpPr>
        <p:spPr>
          <a:xfrm>
            <a:off x="1522413" y="4843464"/>
            <a:ext cx="9144002" cy="947736"/>
          </a:xfrm>
        </p:spPr>
        <p:txBody>
          <a:bodyPr rtlCol="0">
            <a:normAutofit/>
          </a:bodyPr>
          <a:lstStyle>
            <a:lvl1pPr algn="ctr">
              <a:lnSpc>
                <a:spcPct val="80000"/>
              </a:lnSpc>
              <a:defRPr sz="5600">
                <a:solidFill>
                  <a:schemeClr val="tx1">
                    <a:lumMod val="75000"/>
                    <a:lumOff val="25000"/>
                  </a:schemeClr>
                </a:solidFill>
              </a:defRPr>
            </a:lvl1pPr>
          </a:lstStyle>
          <a:p>
            <a:pPr rtl="0"/>
            <a:r>
              <a:rPr lang="fr-FR" noProof="0"/>
              <a:t>Modifiez le style du titre</a:t>
            </a:r>
          </a:p>
        </p:txBody>
      </p:sp>
      <p:sp>
        <p:nvSpPr>
          <p:cNvPr id="3" name="Sous-titre 2"/>
          <p:cNvSpPr>
            <a:spLocks noGrp="1"/>
          </p:cNvSpPr>
          <p:nvPr>
            <p:ph type="subTitle" idx="1"/>
          </p:nvPr>
        </p:nvSpPr>
        <p:spPr>
          <a:xfrm>
            <a:off x="1522413" y="5791200"/>
            <a:ext cx="9144000" cy="457200"/>
          </a:xfrm>
        </p:spPr>
        <p:txBody>
          <a:bodyPr wrap="square" rtlCol="0">
            <a:normAutofit/>
          </a:bodyPr>
          <a:lstStyle>
            <a:lvl1pPr marL="0" indent="0" algn="ctr">
              <a:spcBef>
                <a:spcPts val="0"/>
              </a:spcBef>
              <a:buNone/>
              <a:defRPr sz="2400">
                <a:solidFill>
                  <a:schemeClr val="tx1">
                    <a:lumMod val="90000"/>
                    <a:lumOff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fr-FR" noProof="0"/>
              <a:t>Modifiez le style des sous-titres du masque</a:t>
            </a:r>
          </a:p>
        </p:txBody>
      </p:sp>
      <p:sp>
        <p:nvSpPr>
          <p:cNvPr id="11" name="Espace réservé d’image 10" descr="Espace réservé vide pour ajouter une image. Cliquez sur l’espace réservé et sélectionnez l’image à ajouter."/>
          <p:cNvSpPr>
            <a:spLocks noGrp="1"/>
          </p:cNvSpPr>
          <p:nvPr>
            <p:ph type="pic" sz="quarter" idx="13"/>
          </p:nvPr>
        </p:nvSpPr>
        <p:spPr>
          <a:xfrm>
            <a:off x="1853090"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tIns="457200" rtlCol="0"/>
          <a:lstStyle>
            <a:lvl1pPr marL="0" indent="0" algn="ctr">
              <a:buNone/>
              <a:defRPr/>
            </a:lvl1pPr>
          </a:lstStyle>
          <a:p>
            <a:pPr rtl="0"/>
            <a:r>
              <a:rPr lang="fr-FR" noProof="0"/>
              <a:t>Cliquez sur l'icône pour ajouter une image</a:t>
            </a:r>
          </a:p>
        </p:txBody>
      </p:sp>
      <p:sp>
        <p:nvSpPr>
          <p:cNvPr id="12" name="Espace réservé d’image 10" descr="Espace réservé vide pour ajouter une image. Cliquez sur l’espace réservé et sélectionnez l’image à ajouter."/>
          <p:cNvSpPr>
            <a:spLocks noGrp="1"/>
          </p:cNvSpPr>
          <p:nvPr>
            <p:ph type="pic" sz="quarter" idx="14"/>
          </p:nvPr>
        </p:nvSpPr>
        <p:spPr>
          <a:xfrm>
            <a:off x="4722812"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rtl="0"/>
            <a:r>
              <a:rPr lang="fr-FR" noProof="0"/>
              <a:t>Cliquez sur l'icône pour ajouter une image</a:t>
            </a:r>
          </a:p>
        </p:txBody>
      </p:sp>
      <p:sp>
        <p:nvSpPr>
          <p:cNvPr id="13" name="Espace réservé d’image 10" descr="Espace réservé vide pour ajouter une image. Cliquez sur l’espace réservé et sélectionnez l’image à ajouter."/>
          <p:cNvSpPr>
            <a:spLocks noGrp="1"/>
          </p:cNvSpPr>
          <p:nvPr>
            <p:ph type="pic" sz="quarter" idx="15"/>
          </p:nvPr>
        </p:nvSpPr>
        <p:spPr>
          <a:xfrm>
            <a:off x="7592534" y="685800"/>
            <a:ext cx="2743200" cy="3913632"/>
          </a:xfrm>
          <a:solidFill>
            <a:schemeClr val="bg1">
              <a:lumMod val="95000"/>
            </a:schemeClr>
          </a:solidFill>
          <a:ln w="127000">
            <a:noFill/>
            <a:miter lim="800000"/>
          </a:ln>
          <a:effectLst>
            <a:outerShdw blurRad="88900" sx="101000" sy="101000" algn="ctr" rotWithShape="0">
              <a:schemeClr val="accent1">
                <a:lumMod val="50000"/>
                <a:alpha val="15000"/>
              </a:schemeClr>
            </a:outerShdw>
          </a:effectLst>
        </p:spPr>
        <p:txBody>
          <a:bodyPr vert="horz" lIns="91440" tIns="457200" rIns="91440" bIns="45720" rtlCol="0">
            <a:normAutofit/>
          </a:bodyPr>
          <a:lstStyle>
            <a:lvl1pPr marL="0" indent="-228600" algn="ctr">
              <a:buNone/>
              <a:defRPr/>
            </a:lvl1pPr>
          </a:lstStyle>
          <a:p>
            <a:pPr marL="45720" lvl="0" indent="0" algn="ctr" rtl="0"/>
            <a:r>
              <a:rPr lang="fr-FR" noProof="0"/>
              <a:t>Cliquez sur l'icône pour ajouter une image</a:t>
            </a:r>
          </a:p>
        </p:txBody>
      </p:sp>
      <p:sp>
        <p:nvSpPr>
          <p:cNvPr id="5" name="Espace réservé du pied de page 4"/>
          <p:cNvSpPr>
            <a:spLocks noGrp="1"/>
          </p:cNvSpPr>
          <p:nvPr>
            <p:ph type="ftr" sz="quarter" idx="11"/>
          </p:nvPr>
        </p:nvSpPr>
        <p:spPr/>
        <p:txBody>
          <a:bodyPr rtlCol="0"/>
          <a:lstStyle/>
          <a:p>
            <a:pPr rtl="0"/>
            <a:endParaRPr lang="fr-FR" noProof="0"/>
          </a:p>
        </p:txBody>
      </p:sp>
      <p:sp>
        <p:nvSpPr>
          <p:cNvPr id="4" name="Espace réservé de la date 3"/>
          <p:cNvSpPr>
            <a:spLocks noGrp="1"/>
          </p:cNvSpPr>
          <p:nvPr>
            <p:ph type="dt" sz="half" idx="10"/>
          </p:nvPr>
        </p:nvSpPr>
        <p:spPr/>
        <p:txBody>
          <a:bodyPr rtlCol="0"/>
          <a:lstStyle/>
          <a:p>
            <a:pPr rtl="0"/>
            <a:fld id="{06C8FB47-321E-4D7C-A8C9-13A33C447C61}" type="datetime1">
              <a:rPr lang="fr-FR" noProof="0" smtClean="0"/>
              <a:t>07/06/2024</a:t>
            </a:fld>
            <a:endParaRPr lang="fr-FR" noProof="0"/>
          </a:p>
        </p:txBody>
      </p:sp>
      <p:sp>
        <p:nvSpPr>
          <p:cNvPr id="6" name="Espace réservé du numéro de diapositive 5"/>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3642607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lvl5pPr>
              <a:defRPr/>
            </a:lvl5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pied de page 4"/>
          <p:cNvSpPr>
            <a:spLocks noGrp="1"/>
          </p:cNvSpPr>
          <p:nvPr>
            <p:ph type="ftr" sz="quarter" idx="11"/>
          </p:nvPr>
        </p:nvSpPr>
        <p:spPr/>
        <p:txBody>
          <a:bodyPr rtlCol="0"/>
          <a:lstStyle/>
          <a:p>
            <a:pPr rtl="0"/>
            <a:endParaRPr lang="fr-FR" noProof="0"/>
          </a:p>
        </p:txBody>
      </p:sp>
      <p:sp>
        <p:nvSpPr>
          <p:cNvPr id="4" name="Espace réservé de la date 3"/>
          <p:cNvSpPr>
            <a:spLocks noGrp="1"/>
          </p:cNvSpPr>
          <p:nvPr>
            <p:ph type="dt" sz="half" idx="10"/>
          </p:nvPr>
        </p:nvSpPr>
        <p:spPr/>
        <p:txBody>
          <a:bodyPr rtlCol="0"/>
          <a:lstStyle/>
          <a:p>
            <a:pPr rtl="0"/>
            <a:fld id="{01D405D9-C59C-45B7-9B30-DC44CB5E4F38}" type="datetime1">
              <a:rPr lang="fr-FR" noProof="0" smtClean="0"/>
              <a:t>07/06/2024</a:t>
            </a:fld>
            <a:endParaRPr lang="fr-FR" noProof="0"/>
          </a:p>
        </p:txBody>
      </p:sp>
      <p:sp>
        <p:nvSpPr>
          <p:cNvPr id="6" name="Espace réservé du numéro de diapositive 5"/>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2171888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re et contenu avec image">
    <p:spTree>
      <p:nvGrpSpPr>
        <p:cNvPr id="1" name=""/>
        <p:cNvGrpSpPr/>
        <p:nvPr/>
      </p:nvGrpSpPr>
      <p:grpSpPr>
        <a:xfrm>
          <a:off x="0" y="0"/>
          <a:ext cx="0" cy="0"/>
          <a:chOff x="0" y="0"/>
          <a:chExt cx="0" cy="0"/>
        </a:xfrm>
      </p:grpSpPr>
      <p:sp>
        <p:nvSpPr>
          <p:cNvPr id="7" name="Rectangle à coins arrondis 6"/>
          <p:cNvSpPr/>
          <p:nvPr/>
        </p:nvSpPr>
        <p:spPr bwMode="gray">
          <a:xfrm>
            <a:off x="2159492" y="0"/>
            <a:ext cx="9345120" cy="6858000"/>
          </a:xfrm>
          <a:prstGeom prst="roundRect">
            <a:avLst>
              <a:gd name="adj" fmla="val 0"/>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 name="Titre 1"/>
          <p:cNvSpPr>
            <a:spLocks noGrp="1"/>
          </p:cNvSpPr>
          <p:nvPr>
            <p:ph type="title"/>
          </p:nvPr>
        </p:nvSpPr>
        <p:spPr>
          <a:xfrm>
            <a:off x="2995612" y="319088"/>
            <a:ext cx="7670802" cy="1143000"/>
          </a:xfrm>
        </p:spPr>
        <p:txBody>
          <a:bodyPr rtlCol="0"/>
          <a:lstStyle/>
          <a:p>
            <a:pPr rtl="0"/>
            <a:r>
              <a:rPr lang="fr-FR" noProof="0"/>
              <a:t>Modifiez le style du titre</a:t>
            </a:r>
          </a:p>
        </p:txBody>
      </p:sp>
      <p:sp>
        <p:nvSpPr>
          <p:cNvPr id="12" name="Rectangle 11"/>
          <p:cNvSpPr/>
          <p:nvPr/>
        </p:nvSpPr>
        <p:spPr bwMode="gray">
          <a:xfrm rot="21379692">
            <a:off x="322262" y="211183"/>
            <a:ext cx="1542449" cy="2051702"/>
          </a:xfrm>
          <a:prstGeom prst="rect">
            <a:avLst/>
          </a:prstGeom>
          <a:solidFill>
            <a:schemeClr val="bg1"/>
          </a:solidFill>
          <a:ln w="190500">
            <a:noFill/>
            <a:miter lim="800000"/>
          </a:ln>
          <a:effectLst>
            <a:outerShdw blurRad="635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4" name="Espace réservé d’image 13" descr="Espace réservé vide pour ajouter une image. Cliquez sur l’espace réservé et sélectionnez l’image à ajouter."/>
          <p:cNvSpPr>
            <a:spLocks noGrp="1"/>
          </p:cNvSpPr>
          <p:nvPr>
            <p:ph type="pic" sz="quarter" idx="13"/>
          </p:nvPr>
        </p:nvSpPr>
        <p:spPr bwMode="gray">
          <a:xfrm rot="180000">
            <a:off x="357415" y="280969"/>
            <a:ext cx="1446157" cy="1965874"/>
          </a:xfrm>
          <a:solidFill>
            <a:schemeClr val="bg1">
              <a:lumMod val="95000"/>
            </a:schemeClr>
          </a:solidFill>
          <a:ln w="76200">
            <a:solidFill>
              <a:schemeClr val="bg1"/>
            </a:solidFill>
            <a:miter lim="800000"/>
          </a:ln>
          <a:effectLst>
            <a:outerShdw blurRad="63500" algn="ctr" rotWithShape="0">
              <a:prstClr val="black">
                <a:alpha val="20000"/>
              </a:prstClr>
            </a:outerShdw>
          </a:effectLst>
        </p:spPr>
        <p:txBody>
          <a:bodyPr tIns="182880" rtlCol="0">
            <a:normAutofit/>
          </a:bodyPr>
          <a:lstStyle>
            <a:lvl1pPr marL="45720" indent="0" algn="ctr">
              <a:buNone/>
              <a:defRPr sz="1600"/>
            </a:lvl1pPr>
          </a:lstStyle>
          <a:p>
            <a:pPr rtl="0"/>
            <a:r>
              <a:rPr lang="fr-FR" noProof="0"/>
              <a:t>Cliquez sur l'icône pour ajouter une image</a:t>
            </a:r>
          </a:p>
        </p:txBody>
      </p:sp>
      <p:sp>
        <p:nvSpPr>
          <p:cNvPr id="3" name="Espace réservé du contenu 2"/>
          <p:cNvSpPr>
            <a:spLocks noGrp="1"/>
          </p:cNvSpPr>
          <p:nvPr>
            <p:ph idx="1" hasCustomPrompt="1"/>
          </p:nvPr>
        </p:nvSpPr>
        <p:spPr>
          <a:xfrm>
            <a:off x="2995612" y="1643063"/>
            <a:ext cx="7670802" cy="4529137"/>
          </a:xfrm>
        </p:spPr>
        <p:txBody>
          <a:bodyPr rtlCol="0"/>
          <a:lstStyle>
            <a:lvl5pPr>
              <a:defRPr/>
            </a:lvl5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cxnSp>
        <p:nvCxnSpPr>
          <p:cNvPr id="8" name="Connecteur droit 7"/>
          <p:cNvCxnSpPr/>
          <p:nvPr/>
        </p:nvCxnSpPr>
        <p:spPr>
          <a:xfrm>
            <a:off x="23098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Connecteur droit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5" name="Espace réservé du pied de page 4"/>
          <p:cNvSpPr>
            <a:spLocks noGrp="1"/>
          </p:cNvSpPr>
          <p:nvPr>
            <p:ph type="ftr" sz="quarter" idx="11"/>
          </p:nvPr>
        </p:nvSpPr>
        <p:spPr/>
        <p:txBody>
          <a:bodyPr rtlCol="0"/>
          <a:lstStyle/>
          <a:p>
            <a:pPr rtl="0"/>
            <a:endParaRPr lang="fr-FR" noProof="0"/>
          </a:p>
        </p:txBody>
      </p:sp>
      <p:sp>
        <p:nvSpPr>
          <p:cNvPr id="4" name="Espace réservé de la date 3"/>
          <p:cNvSpPr>
            <a:spLocks noGrp="1"/>
          </p:cNvSpPr>
          <p:nvPr>
            <p:ph type="dt" sz="half" idx="10"/>
          </p:nvPr>
        </p:nvSpPr>
        <p:spPr/>
        <p:txBody>
          <a:bodyPr rtlCol="0"/>
          <a:lstStyle/>
          <a:p>
            <a:pPr rtl="0"/>
            <a:fld id="{16F6252A-1CFF-4A8F-AAD8-B5FDA33F9E1A}" type="datetime1">
              <a:rPr lang="fr-FR" noProof="0" smtClean="0"/>
              <a:t>07/06/2024</a:t>
            </a:fld>
            <a:endParaRPr lang="fr-FR" noProof="0"/>
          </a:p>
        </p:txBody>
      </p:sp>
      <p:sp>
        <p:nvSpPr>
          <p:cNvPr id="6" name="Espace réservé du numéro de diapositive 5"/>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226595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1522413" y="1643064"/>
            <a:ext cx="9144002" cy="2928936"/>
          </a:xfrm>
        </p:spPr>
        <p:txBody>
          <a:bodyPr rtlCol="0" anchor="b">
            <a:normAutofit/>
          </a:bodyPr>
          <a:lstStyle>
            <a:lvl1pPr algn="ctr">
              <a:lnSpc>
                <a:spcPct val="80000"/>
              </a:lnSpc>
              <a:defRPr sz="5600" b="0" cap="none" baseline="0">
                <a:solidFill>
                  <a:schemeClr val="tx1">
                    <a:lumMod val="75000"/>
                    <a:lumOff val="25000"/>
                  </a:schemeClr>
                </a:solidFill>
              </a:defRPr>
            </a:lvl1pPr>
          </a:lstStyle>
          <a:p>
            <a:pPr rtl="0"/>
            <a:r>
              <a:rPr lang="fr-FR" noProof="0"/>
              <a:t>Modifiez le style du titre</a:t>
            </a:r>
          </a:p>
        </p:txBody>
      </p:sp>
      <p:sp>
        <p:nvSpPr>
          <p:cNvPr id="3" name="Espace réservé du texte 2"/>
          <p:cNvSpPr>
            <a:spLocks noGrp="1"/>
          </p:cNvSpPr>
          <p:nvPr>
            <p:ph type="body" idx="1" hasCustomPrompt="1"/>
          </p:nvPr>
        </p:nvSpPr>
        <p:spPr>
          <a:xfrm>
            <a:off x="1522413" y="4572000"/>
            <a:ext cx="9144000" cy="1066799"/>
          </a:xfrm>
        </p:spPr>
        <p:txBody>
          <a:bodyPr rtlCol="0" anchor="t">
            <a:normAutofit/>
          </a:bodyPr>
          <a:lstStyle>
            <a:lvl1pPr marL="0" indent="0" algn="ctr">
              <a:spcBef>
                <a:spcPts val="0"/>
              </a:spcBef>
              <a:buNone/>
              <a:defRPr sz="2400">
                <a:solidFill>
                  <a:schemeClr val="tx1">
                    <a:lumMod val="90000"/>
                    <a:lumOff val="1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Modifiez les styles du texte</a:t>
            </a:r>
          </a:p>
        </p:txBody>
      </p:sp>
      <p:sp>
        <p:nvSpPr>
          <p:cNvPr id="5" name="Espace réservé du pied de page 4"/>
          <p:cNvSpPr>
            <a:spLocks noGrp="1"/>
          </p:cNvSpPr>
          <p:nvPr>
            <p:ph type="ftr" sz="quarter" idx="11"/>
          </p:nvPr>
        </p:nvSpPr>
        <p:spPr/>
        <p:txBody>
          <a:bodyPr rtlCol="0"/>
          <a:lstStyle/>
          <a:p>
            <a:pPr rtl="0"/>
            <a:endParaRPr lang="fr-FR" noProof="0"/>
          </a:p>
        </p:txBody>
      </p:sp>
      <p:sp>
        <p:nvSpPr>
          <p:cNvPr id="4" name="Espace réservé de la date 3"/>
          <p:cNvSpPr>
            <a:spLocks noGrp="1"/>
          </p:cNvSpPr>
          <p:nvPr>
            <p:ph type="dt" sz="half" idx="10"/>
          </p:nvPr>
        </p:nvSpPr>
        <p:spPr/>
        <p:txBody>
          <a:bodyPr rtlCol="0"/>
          <a:lstStyle/>
          <a:p>
            <a:pPr rtl="0"/>
            <a:fld id="{EED3F71A-5777-4BCF-964B-059C83C17CD1}" type="datetime1">
              <a:rPr lang="fr-FR" noProof="0" smtClean="0"/>
              <a:t>07/06/2024</a:t>
            </a:fld>
            <a:endParaRPr lang="fr-FR" noProof="0"/>
          </a:p>
        </p:txBody>
      </p:sp>
      <p:sp>
        <p:nvSpPr>
          <p:cNvPr id="6" name="Espace réservé du numéro de diapositive 5"/>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293233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1522412" y="1643063"/>
            <a:ext cx="4480560" cy="4529137"/>
          </a:xfrm>
        </p:spPr>
        <p:txBody>
          <a:bodyPr rtlCol="0">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185854" y="1643063"/>
            <a:ext cx="4480560" cy="4529137"/>
          </a:xfrm>
        </p:spPr>
        <p:txBody>
          <a:bodyPr rtlCol="0">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11"/>
          </p:nvPr>
        </p:nvSpPr>
        <p:spPr/>
        <p:txBody>
          <a:bodyPr rtlCol="0"/>
          <a:lstStyle/>
          <a:p>
            <a:pPr rtl="0"/>
            <a:endParaRPr lang="fr-FR" noProof="0"/>
          </a:p>
        </p:txBody>
      </p:sp>
      <p:sp>
        <p:nvSpPr>
          <p:cNvPr id="5" name="Espace réservé de la date 4"/>
          <p:cNvSpPr>
            <a:spLocks noGrp="1"/>
          </p:cNvSpPr>
          <p:nvPr>
            <p:ph type="dt" sz="half" idx="10"/>
          </p:nvPr>
        </p:nvSpPr>
        <p:spPr/>
        <p:txBody>
          <a:bodyPr rtlCol="0"/>
          <a:lstStyle/>
          <a:p>
            <a:pPr rtl="0"/>
            <a:fld id="{65DC147A-2938-4281-BDC5-A1F294345A6D}" type="datetime1">
              <a:rPr lang="fr-FR" noProof="0" smtClean="0"/>
              <a:t>07/06/2024</a:t>
            </a:fld>
            <a:endParaRPr lang="fr-FR" noProof="0"/>
          </a:p>
        </p:txBody>
      </p:sp>
      <p:sp>
        <p:nvSpPr>
          <p:cNvPr id="7" name="Espace réservé du numéro de diapositive 6"/>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4206267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a:lvl1pPr>
          </a:lstStyle>
          <a:p>
            <a:pPr rtl="0"/>
            <a:r>
              <a:rPr lang="fr-FR" noProof="0"/>
              <a:t>Modifiez le style du titre</a:t>
            </a:r>
          </a:p>
        </p:txBody>
      </p:sp>
      <p:sp>
        <p:nvSpPr>
          <p:cNvPr id="3" name="Espace réservé du texte 2"/>
          <p:cNvSpPr>
            <a:spLocks noGrp="1"/>
          </p:cNvSpPr>
          <p:nvPr>
            <p:ph type="body" idx="1" hasCustomPrompt="1"/>
          </p:nvPr>
        </p:nvSpPr>
        <p:spPr>
          <a:xfrm>
            <a:off x="1522414" y="1624372"/>
            <a:ext cx="4480560" cy="737828"/>
          </a:xfrm>
        </p:spPr>
        <p:txBody>
          <a:bodyPr rtlCol="0"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4" name="Espace réservé du contenu 3"/>
          <p:cNvSpPr>
            <a:spLocks noGrp="1"/>
          </p:cNvSpPr>
          <p:nvPr>
            <p:ph sz="half" idx="2" hasCustomPrompt="1"/>
          </p:nvPr>
        </p:nvSpPr>
        <p:spPr>
          <a:xfrm>
            <a:off x="1522414" y="2438400"/>
            <a:ext cx="4480560" cy="3733799"/>
          </a:xfrm>
        </p:spPr>
        <p:txBody>
          <a:bodyPr rtlCol="0">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p:cNvSpPr>
            <a:spLocks noGrp="1"/>
          </p:cNvSpPr>
          <p:nvPr>
            <p:ph type="body" sz="quarter" idx="3" hasCustomPrompt="1"/>
          </p:nvPr>
        </p:nvSpPr>
        <p:spPr>
          <a:xfrm>
            <a:off x="6185854" y="1624372"/>
            <a:ext cx="4480560" cy="737828"/>
          </a:xfrm>
        </p:spPr>
        <p:txBody>
          <a:bodyPr rtlCol="0" anchor="ctr"/>
          <a:lstStyle>
            <a:lvl1pPr marL="0" indent="0">
              <a:spcBef>
                <a:spcPts val="0"/>
              </a:spcBef>
              <a:buNone/>
              <a:defRPr sz="24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6" name="Espace réservé du contenu 5"/>
          <p:cNvSpPr>
            <a:spLocks noGrp="1"/>
          </p:cNvSpPr>
          <p:nvPr>
            <p:ph sz="quarter" idx="4" hasCustomPrompt="1"/>
          </p:nvPr>
        </p:nvSpPr>
        <p:spPr>
          <a:xfrm>
            <a:off x="6185854" y="2438400"/>
            <a:ext cx="4480560" cy="3733799"/>
          </a:xfrm>
        </p:spPr>
        <p:txBody>
          <a:bodyPr rtlCol="0">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8" name="Espace réservé du pied de page 7"/>
          <p:cNvSpPr>
            <a:spLocks noGrp="1"/>
          </p:cNvSpPr>
          <p:nvPr>
            <p:ph type="ftr" sz="quarter" idx="11"/>
          </p:nvPr>
        </p:nvSpPr>
        <p:spPr/>
        <p:txBody>
          <a:bodyPr rtlCol="0"/>
          <a:lstStyle/>
          <a:p>
            <a:pPr rtl="0"/>
            <a:endParaRPr lang="fr-FR" noProof="0"/>
          </a:p>
        </p:txBody>
      </p:sp>
      <p:sp>
        <p:nvSpPr>
          <p:cNvPr id="7" name="Espace réservé de la date 6"/>
          <p:cNvSpPr>
            <a:spLocks noGrp="1"/>
          </p:cNvSpPr>
          <p:nvPr>
            <p:ph type="dt" sz="half" idx="10"/>
          </p:nvPr>
        </p:nvSpPr>
        <p:spPr/>
        <p:txBody>
          <a:bodyPr rtlCol="0"/>
          <a:lstStyle/>
          <a:p>
            <a:pPr rtl="0"/>
            <a:fld id="{FD5EAB84-41D9-44DB-9FD9-0301FE2D8649}" type="datetime1">
              <a:rPr lang="fr-FR" noProof="0" smtClean="0"/>
              <a:t>07/06/2024</a:t>
            </a:fld>
            <a:endParaRPr lang="fr-FR" noProof="0"/>
          </a:p>
        </p:txBody>
      </p:sp>
      <p:sp>
        <p:nvSpPr>
          <p:cNvPr id="9" name="Espace réservé du numéro de diapositive 8"/>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342443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4" name="Espace réservé du pied de page 3"/>
          <p:cNvSpPr>
            <a:spLocks noGrp="1"/>
          </p:cNvSpPr>
          <p:nvPr>
            <p:ph type="ftr" sz="quarter" idx="11"/>
          </p:nvPr>
        </p:nvSpPr>
        <p:spPr/>
        <p:txBody>
          <a:bodyPr rtlCol="0"/>
          <a:lstStyle/>
          <a:p>
            <a:pPr rtl="0"/>
            <a:endParaRPr lang="fr-FR" noProof="0"/>
          </a:p>
        </p:txBody>
      </p:sp>
      <p:sp>
        <p:nvSpPr>
          <p:cNvPr id="3" name="Espace réservé de la date 2"/>
          <p:cNvSpPr>
            <a:spLocks noGrp="1"/>
          </p:cNvSpPr>
          <p:nvPr>
            <p:ph type="dt" sz="half" idx="10"/>
          </p:nvPr>
        </p:nvSpPr>
        <p:spPr/>
        <p:txBody>
          <a:bodyPr rtlCol="0"/>
          <a:lstStyle/>
          <a:p>
            <a:pPr rtl="0"/>
            <a:fld id="{FFF7C8F7-E581-42CF-96FA-7EBD0834C459}" type="datetime1">
              <a:rPr lang="fr-FR" noProof="0" smtClean="0"/>
              <a:t>07/06/2024</a:t>
            </a:fld>
            <a:endParaRPr lang="fr-FR" noProof="0"/>
          </a:p>
        </p:txBody>
      </p:sp>
      <p:sp>
        <p:nvSpPr>
          <p:cNvPr id="5" name="Espace réservé du numéro de diapositive 4"/>
          <p:cNvSpPr>
            <a:spLocks noGrp="1"/>
          </p:cNvSpPr>
          <p:nvPr>
            <p:ph type="sldNum" sz="quarter" idx="12"/>
          </p:nvPr>
        </p:nvSpPr>
        <p:spPr/>
        <p:txBody>
          <a:bodyPr rtlCol="0"/>
          <a:lstStyle/>
          <a:p>
            <a:pPr rtl="0"/>
            <a:fld id="{F25A965E-3C11-4F28-82DC-E30D63FAC43C}" type="slidenum">
              <a:rPr lang="fr-FR" noProof="0"/>
              <a:t>‹N°›</a:t>
            </a:fld>
            <a:endParaRPr lang="fr-FR" noProof="0"/>
          </a:p>
        </p:txBody>
      </p:sp>
    </p:spTree>
    <p:extLst>
      <p:ext uri="{BB962C8B-B14F-4D97-AF65-F5344CB8AC3E}">
        <p14:creationId xmlns:p14="http://schemas.microsoft.com/office/powerpoint/2010/main" val="84429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gray">
          <a:xfrm>
            <a:off x="684211" y="0"/>
            <a:ext cx="10820402" cy="6858000"/>
          </a:xfrm>
          <a:prstGeom prst="rect">
            <a:avLst/>
          </a:prstGeom>
          <a:solidFill>
            <a:schemeClr val="bg1"/>
          </a:solidFill>
          <a:ln w="152400">
            <a:noFill/>
            <a:miter lim="800000"/>
          </a:ln>
          <a:effectLst>
            <a:outerShdw blurRad="88900" sx="101000" sy="101000" algn="ctr" rotWithShape="0">
              <a:schemeClr val="accent1">
                <a:lumMod val="50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8" name="Connecteur droit 7"/>
          <p:cNvCxnSpPr/>
          <p:nvPr/>
        </p:nvCxnSpPr>
        <p:spPr>
          <a:xfrm>
            <a:off x="8366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cxnSp>
        <p:nvCxnSpPr>
          <p:cNvPr id="9" name="Connecteur droit 8"/>
          <p:cNvCxnSpPr/>
          <p:nvPr/>
        </p:nvCxnSpPr>
        <p:spPr>
          <a:xfrm>
            <a:off x="11352212" y="0"/>
            <a:ext cx="0" cy="6858000"/>
          </a:xfrm>
          <a:prstGeom prst="line">
            <a:avLst/>
          </a:prstGeom>
          <a:noFill/>
          <a:ln w="19050">
            <a:solidFill>
              <a:schemeClr val="accent3">
                <a:lumMod val="50000"/>
                <a:alpha val="15000"/>
              </a:schemeClr>
            </a:solidFill>
            <a:miter lim="800000"/>
          </a:ln>
          <a:effectLst/>
        </p:spPr>
        <p:style>
          <a:lnRef idx="2">
            <a:schemeClr val="accent1">
              <a:shade val="50000"/>
            </a:schemeClr>
          </a:lnRef>
          <a:fillRef idx="1">
            <a:schemeClr val="accent1"/>
          </a:fillRef>
          <a:effectRef idx="0">
            <a:schemeClr val="accent1"/>
          </a:effectRef>
          <a:fontRef idx="minor">
            <a:schemeClr val="lt1"/>
          </a:fontRef>
        </p:style>
      </p:cxnSp>
      <p:sp>
        <p:nvSpPr>
          <p:cNvPr id="2" name="Espace réservé du titre 1"/>
          <p:cNvSpPr>
            <a:spLocks noGrp="1"/>
          </p:cNvSpPr>
          <p:nvPr>
            <p:ph type="title"/>
          </p:nvPr>
        </p:nvSpPr>
        <p:spPr>
          <a:xfrm>
            <a:off x="1522414" y="319088"/>
            <a:ext cx="9144000" cy="1143000"/>
          </a:xfrm>
          <a:prstGeom prst="rect">
            <a:avLst/>
          </a:prstGeom>
        </p:spPr>
        <p:txBody>
          <a:bodyPr vert="horz" lIns="91440" tIns="45720" rIns="91440" bIns="45720" rtlCol="0" anchor="b">
            <a:normAutofit/>
          </a:bodyPr>
          <a:lstStyle/>
          <a:p>
            <a:pPr rtl="0"/>
            <a:r>
              <a:rPr lang="fr-FR" noProof="0"/>
              <a:t>Modifiez le style du titre</a:t>
            </a:r>
          </a:p>
        </p:txBody>
      </p:sp>
      <p:sp>
        <p:nvSpPr>
          <p:cNvPr id="3" name="Espace réservé du texte 2"/>
          <p:cNvSpPr>
            <a:spLocks noGrp="1"/>
          </p:cNvSpPr>
          <p:nvPr>
            <p:ph type="body" idx="1"/>
          </p:nvPr>
        </p:nvSpPr>
        <p:spPr>
          <a:xfrm>
            <a:off x="1522414" y="1643063"/>
            <a:ext cx="9144000" cy="4529137"/>
          </a:xfrm>
          <a:prstGeom prst="rect">
            <a:avLst/>
          </a:prstGeom>
        </p:spPr>
        <p:txBody>
          <a:bodyPr vert="horz" lIns="91440" tIns="45720" rIns="91440" bIns="45720" rtlCol="0">
            <a:normAutofit/>
          </a:body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pied de page 4"/>
          <p:cNvSpPr>
            <a:spLocks noGrp="1"/>
          </p:cNvSpPr>
          <p:nvPr>
            <p:ph type="ftr" sz="quarter" idx="3"/>
          </p:nvPr>
        </p:nvSpPr>
        <p:spPr>
          <a:xfrm>
            <a:off x="1507885" y="6400801"/>
            <a:ext cx="6796327" cy="276226"/>
          </a:xfrm>
          <a:prstGeom prst="rect">
            <a:avLst/>
          </a:prstGeom>
        </p:spPr>
        <p:txBody>
          <a:bodyPr vert="horz" lIns="91440" tIns="45720" rIns="91440" bIns="45720" rtlCol="0" anchor="ctr"/>
          <a:lstStyle>
            <a:lvl1pPr algn="l">
              <a:defRPr sz="1100">
                <a:solidFill>
                  <a:schemeClr val="tx1"/>
                </a:solidFill>
              </a:defRPr>
            </a:lvl1pPr>
          </a:lstStyle>
          <a:p>
            <a:pPr rtl="0"/>
            <a:endParaRPr lang="fr-FR" noProof="0"/>
          </a:p>
        </p:txBody>
      </p:sp>
      <p:sp>
        <p:nvSpPr>
          <p:cNvPr id="4" name="Espace réservé de la date 3"/>
          <p:cNvSpPr>
            <a:spLocks noGrp="1"/>
          </p:cNvSpPr>
          <p:nvPr>
            <p:ph type="dt" sz="half" idx="2"/>
          </p:nvPr>
        </p:nvSpPr>
        <p:spPr>
          <a:xfrm>
            <a:off x="8456612" y="6400801"/>
            <a:ext cx="1167659" cy="276226"/>
          </a:xfrm>
          <a:prstGeom prst="rect">
            <a:avLst/>
          </a:prstGeom>
        </p:spPr>
        <p:txBody>
          <a:bodyPr vert="horz" lIns="91440" tIns="45720" rIns="91440" bIns="45720" rtlCol="0" anchor="ctr"/>
          <a:lstStyle>
            <a:lvl1pPr algn="r">
              <a:defRPr sz="1100">
                <a:solidFill>
                  <a:schemeClr val="tx1"/>
                </a:solidFill>
              </a:defRPr>
            </a:lvl1pPr>
          </a:lstStyle>
          <a:p>
            <a:pPr rtl="0"/>
            <a:fld id="{3027BB14-3641-475D-BC97-D2BA8861FE45}" type="datetime1">
              <a:rPr lang="fr-FR" noProof="0" smtClean="0"/>
              <a:t>07/06/2024</a:t>
            </a:fld>
            <a:endParaRPr lang="fr-FR" noProof="0" dirty="0"/>
          </a:p>
        </p:txBody>
      </p:sp>
      <p:sp>
        <p:nvSpPr>
          <p:cNvPr id="6" name="Espace réservé du numéro de diapositive 5"/>
          <p:cNvSpPr>
            <a:spLocks noGrp="1"/>
          </p:cNvSpPr>
          <p:nvPr>
            <p:ph type="sldNum" sz="quarter" idx="4"/>
          </p:nvPr>
        </p:nvSpPr>
        <p:spPr>
          <a:xfrm>
            <a:off x="9752012" y="6400801"/>
            <a:ext cx="914402" cy="276226"/>
          </a:xfrm>
          <a:prstGeom prst="rect">
            <a:avLst/>
          </a:prstGeom>
        </p:spPr>
        <p:txBody>
          <a:bodyPr vert="horz" lIns="91440" tIns="45720" rIns="91440" bIns="45720" rtlCol="0" anchor="ctr"/>
          <a:lstStyle>
            <a:lvl1pPr algn="r">
              <a:defRPr sz="1100">
                <a:solidFill>
                  <a:schemeClr val="tx1"/>
                </a:solidFill>
              </a:defRPr>
            </a:lvl1pPr>
          </a:lstStyle>
          <a:p>
            <a:pPr rtl="0"/>
            <a:fld id="{F25A965E-3C11-4F28-82DC-E30D63FAC43C}" type="slidenum">
              <a:rPr lang="fr-FR" noProof="0" smtClean="0"/>
              <a:pPr/>
              <a:t>‹N°›</a:t>
            </a:fld>
            <a:endParaRPr lang="fr-FR" noProof="0"/>
          </a:p>
        </p:txBody>
      </p:sp>
    </p:spTree>
    <p:extLst>
      <p:ext uri="{BB962C8B-B14F-4D97-AF65-F5344CB8AC3E}">
        <p14:creationId xmlns:p14="http://schemas.microsoft.com/office/powerpoint/2010/main" val="2647839866"/>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0" r:id="rId4"/>
    <p:sldLayoutId id="214748366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85000"/>
        </a:lnSpc>
        <a:spcBef>
          <a:spcPct val="0"/>
        </a:spcBef>
        <a:buNone/>
        <a:defRPr sz="3600" kern="1200">
          <a:solidFill>
            <a:schemeClr val="tx1">
              <a:lumMod val="75000"/>
              <a:lumOff val="25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tx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tx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jpe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ctrTitle"/>
          </p:nvPr>
        </p:nvSpPr>
        <p:spPr>
          <a:xfrm>
            <a:off x="978302" y="4569635"/>
            <a:ext cx="10210798" cy="947736"/>
          </a:xfrm>
        </p:spPr>
        <p:txBody>
          <a:bodyPr rtlCol="0">
            <a:normAutofit/>
          </a:bodyPr>
          <a:lstStyle/>
          <a:p>
            <a:pPr rtl="0"/>
            <a:r>
              <a:rPr lang="fr-FR" dirty="0" err="1">
                <a:solidFill>
                  <a:srgbClr val="FF0000"/>
                </a:solidFill>
              </a:rPr>
              <a:t>Koo</a:t>
            </a:r>
            <a:r>
              <a:rPr lang="fr-FR" dirty="0" err="1">
                <a:solidFill>
                  <a:srgbClr val="C00000"/>
                </a:solidFill>
              </a:rPr>
              <a:t>lit</a:t>
            </a:r>
            <a:endParaRPr lang="fr-FR" dirty="0">
              <a:solidFill>
                <a:srgbClr val="C00000"/>
              </a:solidFill>
            </a:endParaRPr>
          </a:p>
        </p:txBody>
      </p:sp>
      <p:sp>
        <p:nvSpPr>
          <p:cNvPr id="5" name="Sous-titre 4"/>
          <p:cNvSpPr>
            <a:spLocks noGrp="1"/>
          </p:cNvSpPr>
          <p:nvPr>
            <p:ph type="subTitle" idx="1"/>
          </p:nvPr>
        </p:nvSpPr>
        <p:spPr>
          <a:xfrm>
            <a:off x="1522412" y="129623"/>
            <a:ext cx="9144000" cy="457200"/>
          </a:xfrm>
        </p:spPr>
        <p:txBody>
          <a:bodyPr rtlCol="0"/>
          <a:lstStyle/>
          <a:p>
            <a:pPr rtl="0"/>
            <a:r>
              <a:rPr lang="fr-FR" dirty="0"/>
              <a:t>Projet DevOps 2</a:t>
            </a:r>
          </a:p>
        </p:txBody>
      </p:sp>
      <p:pic>
        <p:nvPicPr>
          <p:cNvPr id="9" name="Espace réservé d’image 8" descr="Part de tarte aux pommes sur une assiette"/>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rcRect/>
          <a:stretch>
            <a:fillRect/>
          </a:stretch>
        </p:blipFill>
        <p:spPr>
          <a:xfrm>
            <a:off x="1629916" y="900803"/>
            <a:ext cx="2592388" cy="3314701"/>
          </a:xfrm>
        </p:spPr>
      </p:pic>
      <p:pic>
        <p:nvPicPr>
          <p:cNvPr id="10" name="Espace réservé pour une image  9" descr="Une image contenant charrette à bras, transport, panier, charrette&#10;&#10;Description générée automatiquement">
            <a:extLst>
              <a:ext uri="{FF2B5EF4-FFF2-40B4-BE49-F238E27FC236}">
                <a16:creationId xmlns:a16="http://schemas.microsoft.com/office/drawing/2014/main" id="{97463BAD-EFBE-7A82-2290-E68C62EB16D0}"/>
              </a:ext>
            </a:extLst>
          </p:cNvPr>
          <p:cNvPicPr>
            <a:picLocks noGrp="1" noChangeAspect="1"/>
          </p:cNvPicPr>
          <p:nvPr>
            <p:ph type="pic" sz="quarter" idx="13"/>
          </p:nvPr>
        </p:nvPicPr>
        <p:blipFill>
          <a:blip r:embed="rId4" cstate="print">
            <a:extLst>
              <a:ext uri="{28A0092B-C50C-407E-A947-70E740481C1C}">
                <a14:useLocalDpi xmlns:a14="http://schemas.microsoft.com/office/drawing/2010/main" val="0"/>
              </a:ext>
            </a:extLst>
          </a:blip>
          <a:srcRect l="10896" r="10896"/>
          <a:stretch>
            <a:fillRect/>
          </a:stretch>
        </p:blipFill>
        <p:spPr>
          <a:xfrm>
            <a:off x="4798218" y="900804"/>
            <a:ext cx="2592388" cy="3314700"/>
          </a:xfrm>
        </p:spPr>
      </p:pic>
      <p:pic>
        <p:nvPicPr>
          <p:cNvPr id="26" name="Espace réservé pour une image  25" descr="Une image contenant texte, carte, atlas&#10;&#10;Description générée automatiquement">
            <a:extLst>
              <a:ext uri="{FF2B5EF4-FFF2-40B4-BE49-F238E27FC236}">
                <a16:creationId xmlns:a16="http://schemas.microsoft.com/office/drawing/2014/main" id="{8DCB730F-A5FA-128B-B29A-AAF5E8E61DB8}"/>
              </a:ext>
            </a:extLst>
          </p:cNvPr>
          <p:cNvPicPr>
            <a:picLocks noGrp="1" noChangeAspect="1"/>
          </p:cNvPicPr>
          <p:nvPr>
            <p:ph type="pic" sz="quarter" idx="14"/>
          </p:nvPr>
        </p:nvPicPr>
        <p:blipFill>
          <a:blip r:embed="rId5">
            <a:extLst>
              <a:ext uri="{28A0092B-C50C-407E-A947-70E740481C1C}">
                <a14:useLocalDpi xmlns:a14="http://schemas.microsoft.com/office/drawing/2010/main" val="0"/>
              </a:ext>
            </a:extLst>
          </a:blip>
          <a:srcRect l="5840" r="5840"/>
          <a:stretch>
            <a:fillRect/>
          </a:stretch>
        </p:blipFill>
        <p:spPr/>
      </p:pic>
      <p:pic>
        <p:nvPicPr>
          <p:cNvPr id="27" name="Espace réservé pour une image  9" descr="Une image contenant charrette à bras, transport, panier, charrette&#10;&#10;Description générée automatiquement">
            <a:extLst>
              <a:ext uri="{FF2B5EF4-FFF2-40B4-BE49-F238E27FC236}">
                <a16:creationId xmlns:a16="http://schemas.microsoft.com/office/drawing/2014/main" id="{0461F44E-CCEA-8B58-1A18-5CA9E78A0F9C}"/>
              </a:ext>
            </a:extLst>
          </p:cNvPr>
          <p:cNvPicPr>
            <a:picLocks noChangeAspect="1"/>
          </p:cNvPicPr>
          <p:nvPr/>
        </p:nvPicPr>
        <p:blipFill>
          <a:blip r:embed="rId4" cstate="print">
            <a:extLst>
              <a:ext uri="{28A0092B-C50C-407E-A947-70E740481C1C}">
                <a14:useLocalDpi xmlns:a14="http://schemas.microsoft.com/office/drawing/2010/main" val="0"/>
              </a:ext>
            </a:extLst>
          </a:blip>
          <a:srcRect l="10896" r="10896"/>
          <a:stretch>
            <a:fillRect/>
          </a:stretch>
        </p:blipFill>
        <p:spPr bwMode="gray">
          <a:xfrm>
            <a:off x="7945098" y="900803"/>
            <a:ext cx="2592388" cy="3314700"/>
          </a:xfrm>
          <a:prstGeom prst="rect">
            <a:avLst/>
          </a:prstGeom>
          <a:solidFill>
            <a:schemeClr val="bg1">
              <a:lumMod val="95000"/>
            </a:schemeClr>
          </a:solidFill>
          <a:ln w="152400">
            <a:solidFill>
              <a:schemeClr val="bg1"/>
            </a:solidFill>
            <a:miter lim="800000"/>
          </a:ln>
          <a:effectLst>
            <a:outerShdw blurRad="88900" sx="101000" sy="101000" algn="tl" rotWithShape="0">
              <a:schemeClr val="accent1">
                <a:lumMod val="50000"/>
                <a:alpha val="15000"/>
              </a:schemeClr>
            </a:outerShdw>
          </a:effectLst>
        </p:spPr>
      </p:pic>
      <p:sp>
        <p:nvSpPr>
          <p:cNvPr id="28" name="Sous-titre 4">
            <a:extLst>
              <a:ext uri="{FF2B5EF4-FFF2-40B4-BE49-F238E27FC236}">
                <a16:creationId xmlns:a16="http://schemas.microsoft.com/office/drawing/2014/main" id="{10AA43C9-E9BA-6EC4-F39A-44C141838F0B}"/>
              </a:ext>
            </a:extLst>
          </p:cNvPr>
          <p:cNvSpPr txBox="1">
            <a:spLocks/>
          </p:cNvSpPr>
          <p:nvPr/>
        </p:nvSpPr>
        <p:spPr>
          <a:xfrm>
            <a:off x="1522412" y="5791200"/>
            <a:ext cx="9144000" cy="937177"/>
          </a:xfrm>
          <a:prstGeom prst="rect">
            <a:avLst/>
          </a:prstGeom>
        </p:spPr>
        <p:txBody>
          <a:bodyPr vert="horz" wrap="square" lIns="91440" tIns="45720" rIns="91440" bIns="45720" rtlCol="0">
            <a:normAutofit fontScale="92500" lnSpcReduction="10000"/>
          </a:bodyPr>
          <a:lstStyle>
            <a:lvl1pPr marL="0" indent="0" algn="ctr" defTabSz="914400" rtl="0" eaLnBrk="1" latinLnBrk="0" hangingPunct="1">
              <a:lnSpc>
                <a:spcPct val="90000"/>
              </a:lnSpc>
              <a:spcBef>
                <a:spcPts val="0"/>
              </a:spcBef>
              <a:buClr>
                <a:schemeClr val="tx1"/>
              </a:buClr>
              <a:buFont typeface="Arial" pitchFamily="34" charset="0"/>
              <a:buNone/>
              <a:defRPr sz="2400" kern="1200">
                <a:solidFill>
                  <a:schemeClr val="tx1">
                    <a:lumMod val="90000"/>
                    <a:lumOff val="10000"/>
                  </a:schemeClr>
                </a:solidFill>
                <a:latin typeface="+mn-lt"/>
                <a:ea typeface="+mn-ea"/>
                <a:cs typeface="+mn-cs"/>
              </a:defRPr>
            </a:lvl1pPr>
            <a:lvl2pPr marL="457200" indent="0" algn="ctr" defTabSz="914400" rtl="0" eaLnBrk="1" latinLnBrk="0" hangingPunct="1">
              <a:lnSpc>
                <a:spcPct val="90000"/>
              </a:lnSpc>
              <a:spcBef>
                <a:spcPts val="1000"/>
              </a:spcBef>
              <a:buClr>
                <a:schemeClr val="tx1"/>
              </a:buClr>
              <a:buFont typeface="Arial" pitchFamily="34" charset="0"/>
              <a:buNone/>
              <a:defRPr sz="18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800"/>
              </a:spcBef>
              <a:buClr>
                <a:schemeClr val="tx1"/>
              </a:buClr>
              <a:buFont typeface="Arial" pitchFamily="34" charset="0"/>
              <a:buNone/>
              <a:defRPr sz="16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800"/>
              </a:spcBef>
              <a:buClr>
                <a:schemeClr val="tx1"/>
              </a:buClr>
              <a:buFont typeface="Arial" pitchFamily="34" charset="0"/>
              <a:buNone/>
              <a:defRPr sz="14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800"/>
              </a:spcBef>
              <a:buClr>
                <a:schemeClr val="tx1"/>
              </a:buClr>
              <a:buFont typeface="Arial" pitchFamily="34" charset="0"/>
              <a:buNone/>
              <a:defRPr sz="14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800"/>
              </a:spcBef>
              <a:buFont typeface="Arial" pitchFamily="34" charset="0"/>
              <a:buNone/>
              <a:defRPr sz="14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800"/>
              </a:spcBef>
              <a:buFont typeface="Arial" pitchFamily="34" charset="0"/>
              <a:buNone/>
              <a:defRPr sz="14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800"/>
              </a:spcBef>
              <a:buFont typeface="Arial" pitchFamily="34" charset="0"/>
              <a:buNone/>
              <a:defRPr sz="14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800"/>
              </a:spcBef>
              <a:buFont typeface="Arial" pitchFamily="34" charset="0"/>
              <a:buNone/>
              <a:defRPr sz="1400" kern="1200">
                <a:solidFill>
                  <a:schemeClr val="tx1">
                    <a:tint val="75000"/>
                  </a:schemeClr>
                </a:solidFill>
                <a:latin typeface="+mn-lt"/>
                <a:ea typeface="+mn-ea"/>
                <a:cs typeface="+mn-cs"/>
              </a:defRPr>
            </a:lvl9pPr>
          </a:lstStyle>
          <a:p>
            <a:r>
              <a:rPr lang="fr-FR" dirty="0">
                <a:solidFill>
                  <a:schemeClr val="tx1"/>
                </a:solidFill>
              </a:rPr>
              <a:t>Amel </a:t>
            </a:r>
            <a:r>
              <a:rPr lang="fr-FR" dirty="0" err="1">
                <a:solidFill>
                  <a:schemeClr val="tx1"/>
                </a:solidFill>
              </a:rPr>
              <a:t>Bouabdellah</a:t>
            </a:r>
            <a:r>
              <a:rPr lang="fr-FR" dirty="0">
                <a:solidFill>
                  <a:schemeClr val="tx1"/>
                </a:solidFill>
              </a:rPr>
              <a:t> </a:t>
            </a:r>
            <a:r>
              <a:rPr lang="fr-FR" dirty="0" err="1">
                <a:solidFill>
                  <a:schemeClr val="tx1"/>
                </a:solidFill>
              </a:rPr>
              <a:t>Boursali</a:t>
            </a:r>
            <a:r>
              <a:rPr lang="fr-FR" dirty="0">
                <a:solidFill>
                  <a:schemeClr val="tx1"/>
                </a:solidFill>
              </a:rPr>
              <a:t> 40000259</a:t>
            </a:r>
          </a:p>
          <a:p>
            <a:r>
              <a:rPr lang="fr-FR" dirty="0">
                <a:solidFill>
                  <a:schemeClr val="tx1"/>
                </a:solidFill>
              </a:rPr>
              <a:t>Ayoub </a:t>
            </a:r>
            <a:r>
              <a:rPr lang="fr-FR" dirty="0" err="1">
                <a:solidFill>
                  <a:schemeClr val="tx1"/>
                </a:solidFill>
              </a:rPr>
              <a:t>Khayef</a:t>
            </a:r>
            <a:r>
              <a:rPr lang="fr-FR" dirty="0">
                <a:solidFill>
                  <a:schemeClr val="tx1"/>
                </a:solidFill>
              </a:rPr>
              <a:t>-Allah 40000476</a:t>
            </a:r>
          </a:p>
          <a:p>
            <a:r>
              <a:rPr lang="fr-FR" dirty="0">
                <a:solidFill>
                  <a:schemeClr val="tx1"/>
                </a:solidFill>
              </a:rPr>
              <a:t>Marwan EL KHADDAR 43007375</a:t>
            </a:r>
          </a:p>
        </p:txBody>
      </p:sp>
    </p:spTree>
    <p:extLst>
      <p:ext uri="{BB962C8B-B14F-4D97-AF65-F5344CB8AC3E}">
        <p14:creationId xmlns:p14="http://schemas.microsoft.com/office/powerpoint/2010/main" val="3073818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911BF2-7E36-68B9-5CC0-D0F117CBBC66}"/>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825FD5C4-26B3-3CB2-2FB7-81598E7FBEEB}"/>
              </a:ext>
            </a:extLst>
          </p:cNvPr>
          <p:cNvSpPr>
            <a:spLocks noGrp="1"/>
          </p:cNvSpPr>
          <p:nvPr>
            <p:ph type="title"/>
          </p:nvPr>
        </p:nvSpPr>
        <p:spPr>
          <a:xfrm>
            <a:off x="2435548" y="980728"/>
            <a:ext cx="3857624" cy="1152128"/>
          </a:xfrm>
        </p:spPr>
        <p:txBody>
          <a:bodyPr rtlCol="0"/>
          <a:lstStyle/>
          <a:p>
            <a:pPr rtl="0"/>
            <a:r>
              <a:rPr lang="fr-FR" dirty="0"/>
              <a:t>Grandes </a:t>
            </a:r>
            <a:r>
              <a:rPr lang="fr-FR" dirty="0" err="1"/>
              <a:t>features</a:t>
            </a:r>
            <a:endParaRPr lang="fr-FR" dirty="0"/>
          </a:p>
        </p:txBody>
      </p:sp>
      <p:sp>
        <p:nvSpPr>
          <p:cNvPr id="3" name="Espace réservé du contenu 2">
            <a:extLst>
              <a:ext uri="{FF2B5EF4-FFF2-40B4-BE49-F238E27FC236}">
                <a16:creationId xmlns:a16="http://schemas.microsoft.com/office/drawing/2014/main" id="{670CE954-9A0F-0A8B-DAA9-8131FAEBF687}"/>
              </a:ext>
            </a:extLst>
          </p:cNvPr>
          <p:cNvSpPr>
            <a:spLocks noGrp="1"/>
          </p:cNvSpPr>
          <p:nvPr>
            <p:ph idx="1"/>
          </p:nvPr>
        </p:nvSpPr>
        <p:spPr>
          <a:xfrm>
            <a:off x="1125859" y="3648560"/>
            <a:ext cx="6477000" cy="1152128"/>
          </a:xfrm>
        </p:spPr>
        <p:txBody>
          <a:bodyPr rtlCol="0">
            <a:normAutofit/>
          </a:bodyPr>
          <a:lstStyle/>
          <a:p>
            <a:pPr marL="45720" indent="0">
              <a:buNone/>
            </a:pPr>
            <a:r>
              <a:rPr lang="fr-FR" dirty="0" err="1"/>
              <a:t>Koolit</a:t>
            </a:r>
            <a:r>
              <a:rPr lang="fr-FR" dirty="0"/>
              <a:t> permet aux utilisateurs de rechercher un type d’aliment particulier et de visualiser la liste des magasins à proximité qui vendent ce type de produit.</a:t>
            </a:r>
          </a:p>
          <a:p>
            <a:pPr marL="45720" indent="0">
              <a:buNone/>
            </a:pPr>
            <a:endParaRPr lang="fr-FR" dirty="0"/>
          </a:p>
          <a:p>
            <a:pPr marL="45720" indent="0" rtl="0">
              <a:buNone/>
            </a:pPr>
            <a:endParaRPr lang="fr-FR" dirty="0"/>
          </a:p>
        </p:txBody>
      </p:sp>
      <p:sp>
        <p:nvSpPr>
          <p:cNvPr id="7" name="ZoneTexte 6">
            <a:extLst>
              <a:ext uri="{FF2B5EF4-FFF2-40B4-BE49-F238E27FC236}">
                <a16:creationId xmlns:a16="http://schemas.microsoft.com/office/drawing/2014/main" id="{AAC24D75-C42B-8647-824F-38E29C03371A}"/>
              </a:ext>
            </a:extLst>
          </p:cNvPr>
          <p:cNvSpPr txBox="1"/>
          <p:nvPr/>
        </p:nvSpPr>
        <p:spPr>
          <a:xfrm>
            <a:off x="1989729" y="2130474"/>
            <a:ext cx="4749261" cy="369332"/>
          </a:xfrm>
          <a:prstGeom prst="rect">
            <a:avLst/>
          </a:prstGeom>
          <a:noFill/>
        </p:spPr>
        <p:txBody>
          <a:bodyPr wrap="square" rtlCol="0">
            <a:spAutoFit/>
          </a:bodyPr>
          <a:lstStyle/>
          <a:p>
            <a:r>
              <a:rPr lang="fr-FR" b="1" dirty="0"/>
              <a:t>Rechercher les magasins par type d’aliment</a:t>
            </a:r>
          </a:p>
        </p:txBody>
      </p:sp>
      <p:pic>
        <p:nvPicPr>
          <p:cNvPr id="5" name="Image 4" descr="Une image contenant nourriture, Aliments naturels, produits, ingrédient&#10;&#10;Description générée automatiquement">
            <a:extLst>
              <a:ext uri="{FF2B5EF4-FFF2-40B4-BE49-F238E27FC236}">
                <a16:creationId xmlns:a16="http://schemas.microsoft.com/office/drawing/2014/main" id="{486B8F34-66AF-3FDD-39B9-EBFD8D6E6F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66620" y="3161575"/>
            <a:ext cx="2834798" cy="2126099"/>
          </a:xfrm>
          <a:prstGeom prst="rect">
            <a:avLst/>
          </a:prstGeom>
        </p:spPr>
      </p:pic>
    </p:spTree>
    <p:extLst>
      <p:ext uri="{BB962C8B-B14F-4D97-AF65-F5344CB8AC3E}">
        <p14:creationId xmlns:p14="http://schemas.microsoft.com/office/powerpoint/2010/main" val="3252573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25472-ACBE-6CDF-C453-B83D642FD702}"/>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F57F8D8C-69BB-93B9-B509-F098B812B542}"/>
              </a:ext>
            </a:extLst>
          </p:cNvPr>
          <p:cNvSpPr>
            <a:spLocks noGrp="1"/>
          </p:cNvSpPr>
          <p:nvPr>
            <p:ph type="title"/>
          </p:nvPr>
        </p:nvSpPr>
        <p:spPr>
          <a:xfrm>
            <a:off x="1802309" y="1633917"/>
            <a:ext cx="1858011" cy="1152128"/>
          </a:xfrm>
        </p:spPr>
        <p:txBody>
          <a:bodyPr rtlCol="0"/>
          <a:lstStyle/>
          <a:p>
            <a:pPr rtl="0"/>
            <a:r>
              <a:rPr lang="fr-FR" dirty="0"/>
              <a:t>Grandes </a:t>
            </a:r>
            <a:r>
              <a:rPr lang="fr-FR" dirty="0" err="1"/>
              <a:t>features</a:t>
            </a:r>
            <a:endParaRPr lang="fr-FR" dirty="0"/>
          </a:p>
        </p:txBody>
      </p:sp>
      <p:sp>
        <p:nvSpPr>
          <p:cNvPr id="3" name="Espace réservé du contenu 2">
            <a:extLst>
              <a:ext uri="{FF2B5EF4-FFF2-40B4-BE49-F238E27FC236}">
                <a16:creationId xmlns:a16="http://schemas.microsoft.com/office/drawing/2014/main" id="{3289D8B8-635C-3B6A-FF3B-968BA6D4358C}"/>
              </a:ext>
            </a:extLst>
          </p:cNvPr>
          <p:cNvSpPr>
            <a:spLocks noGrp="1"/>
          </p:cNvSpPr>
          <p:nvPr>
            <p:ph idx="1"/>
          </p:nvPr>
        </p:nvSpPr>
        <p:spPr>
          <a:xfrm>
            <a:off x="4798268" y="1576502"/>
            <a:ext cx="6477000" cy="4588802"/>
          </a:xfrm>
        </p:spPr>
        <p:txBody>
          <a:bodyPr rtlCol="0"/>
          <a:lstStyle/>
          <a:p>
            <a:pPr marL="45720" indent="0" rtl="0">
              <a:buNone/>
            </a:pPr>
            <a:r>
              <a:rPr lang="fr-FR" dirty="0" err="1"/>
              <a:t>Koolit</a:t>
            </a:r>
            <a:r>
              <a:rPr lang="fr-FR" dirty="0"/>
              <a:t> permet déjà la possibilité aux utilisateurs de visualiser et gérer leurs listes de course directement sur le site, mais ils peuvent également si ils le souhaitent exporter leurs listes dans différents formats.</a:t>
            </a:r>
          </a:p>
          <a:p>
            <a:pPr marL="45720" indent="0" rtl="0">
              <a:buNone/>
            </a:pPr>
            <a:endParaRPr lang="fr-FR" dirty="0"/>
          </a:p>
          <a:p>
            <a:pPr marL="45720" indent="0" rtl="0">
              <a:buNone/>
            </a:pPr>
            <a:r>
              <a:rPr lang="fr-FR" dirty="0"/>
              <a:t>En effet le site offre la possibilité d’exporter sa liste de course au format .csv ou .txt (notes) et d’enregistrer ces fichiers sur son appareil.</a:t>
            </a:r>
          </a:p>
          <a:p>
            <a:pPr marL="45720" indent="0" rtl="0">
              <a:buNone/>
            </a:pPr>
            <a:endParaRPr lang="fr-FR" dirty="0"/>
          </a:p>
          <a:p>
            <a:pPr marL="45720" indent="0" rtl="0">
              <a:buNone/>
            </a:pPr>
            <a:r>
              <a:rPr lang="fr-FR" dirty="0"/>
              <a:t>Ainsi les utilisateurs qui sont attaché au format papier de la liste de course peuvent tout simplement l’enregistrer et l’imprimer.</a:t>
            </a:r>
          </a:p>
        </p:txBody>
      </p:sp>
      <p:sp>
        <p:nvSpPr>
          <p:cNvPr id="7" name="ZoneTexte 6">
            <a:extLst>
              <a:ext uri="{FF2B5EF4-FFF2-40B4-BE49-F238E27FC236}">
                <a16:creationId xmlns:a16="http://schemas.microsoft.com/office/drawing/2014/main" id="{E0B1CEBE-F072-083C-C493-6D8E7D57856E}"/>
              </a:ext>
            </a:extLst>
          </p:cNvPr>
          <p:cNvSpPr txBox="1"/>
          <p:nvPr/>
        </p:nvSpPr>
        <p:spPr>
          <a:xfrm>
            <a:off x="1116887" y="2777388"/>
            <a:ext cx="3228857" cy="646331"/>
          </a:xfrm>
          <a:prstGeom prst="rect">
            <a:avLst/>
          </a:prstGeom>
          <a:noFill/>
        </p:spPr>
        <p:txBody>
          <a:bodyPr wrap="square" rtlCol="0">
            <a:spAutoFit/>
          </a:bodyPr>
          <a:lstStyle/>
          <a:p>
            <a:r>
              <a:rPr lang="fr-FR" b="1" dirty="0"/>
              <a:t>Exporter la liste des courses en fichier .csv, et note (.txt)</a:t>
            </a:r>
          </a:p>
        </p:txBody>
      </p:sp>
      <p:pic>
        <p:nvPicPr>
          <p:cNvPr id="5" name="Image 4" descr="Une image contenant capture d’écran, texte&#10;&#10;Description générée automatiquement">
            <a:extLst>
              <a:ext uri="{FF2B5EF4-FFF2-40B4-BE49-F238E27FC236}">
                <a16:creationId xmlns:a16="http://schemas.microsoft.com/office/drawing/2014/main" id="{FBD6DFFA-77AD-68B5-BF72-ADC15E19FC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6573" y="3573016"/>
            <a:ext cx="3495851" cy="1493373"/>
          </a:xfrm>
          <a:prstGeom prst="rect">
            <a:avLst/>
          </a:prstGeom>
        </p:spPr>
      </p:pic>
    </p:spTree>
    <p:extLst>
      <p:ext uri="{BB962C8B-B14F-4D97-AF65-F5344CB8AC3E}">
        <p14:creationId xmlns:p14="http://schemas.microsoft.com/office/powerpoint/2010/main" val="3040011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468467" y="1600200"/>
            <a:ext cx="1915617" cy="1152128"/>
          </a:xfrm>
        </p:spPr>
        <p:txBody>
          <a:bodyPr rtlCol="0"/>
          <a:lstStyle/>
          <a:p>
            <a:pPr rtl="0"/>
            <a:r>
              <a:rPr lang="fr-FR" dirty="0"/>
              <a:t>Grandes </a:t>
            </a:r>
            <a:r>
              <a:rPr lang="fr-FR" dirty="0" err="1"/>
              <a:t>features</a:t>
            </a:r>
            <a:endParaRPr lang="fr-FR" dirty="0"/>
          </a:p>
        </p:txBody>
      </p:sp>
      <p:sp>
        <p:nvSpPr>
          <p:cNvPr id="3" name="Espace réservé du contenu 2"/>
          <p:cNvSpPr>
            <a:spLocks noGrp="1"/>
          </p:cNvSpPr>
          <p:nvPr>
            <p:ph idx="1"/>
          </p:nvPr>
        </p:nvSpPr>
        <p:spPr/>
        <p:txBody>
          <a:bodyPr rtlCol="0">
            <a:normAutofit lnSpcReduction="10000"/>
          </a:bodyPr>
          <a:lstStyle/>
          <a:p>
            <a:pPr marL="45720" indent="0" rtl="0">
              <a:buNone/>
            </a:pPr>
            <a:r>
              <a:rPr lang="fr-FR" dirty="0"/>
              <a:t>Les utilisateurs peuvent naviguer sur notre carte pour trouver des magasins à proximité de leur emplacement. Ils ont la possibilité d’effectuer des recherches par ville.</a:t>
            </a:r>
          </a:p>
          <a:p>
            <a:pPr marL="45720" indent="0" rtl="0">
              <a:buNone/>
            </a:pPr>
            <a:endParaRPr lang="fr-FR" dirty="0"/>
          </a:p>
          <a:p>
            <a:pPr marL="45720" indent="0" rtl="0">
              <a:buNone/>
            </a:pPr>
            <a:r>
              <a:rPr lang="fr-FR" dirty="0"/>
              <a:t>La liste des magasins à proximité s’affiche et pour chacun d’entre eux, l’utilisateur peut voir les éléments de sa liste de courses qui s’y trouvent.</a:t>
            </a:r>
          </a:p>
          <a:p>
            <a:pPr marL="45720" indent="0" rtl="0">
              <a:buNone/>
            </a:pPr>
            <a:endParaRPr lang="fr-FR" dirty="0"/>
          </a:p>
          <a:p>
            <a:pPr marL="45720" indent="0" rtl="0">
              <a:buNone/>
            </a:pPr>
            <a:r>
              <a:rPr lang="fr-FR" dirty="0"/>
              <a:t>Ainsi il peut décider dans quel magasin il préfère aller pour faire ses courses (ex : «  Je fais toutes mes courses au supermarché mais je préfère acheter ma viande chez le boucher du coin.»)</a:t>
            </a:r>
          </a:p>
          <a:p>
            <a:pPr marL="45720" indent="0" rtl="0">
              <a:buNone/>
            </a:pPr>
            <a:endParaRPr lang="fr-FR" dirty="0"/>
          </a:p>
          <a:p>
            <a:pPr marL="45720" indent="0" rtl="0">
              <a:buNone/>
            </a:pPr>
            <a:r>
              <a:rPr lang="fr-FR" dirty="0"/>
              <a:t>Une fois les produits acheté l’utilisateur à la possibilité de les retirer de sa liste de course</a:t>
            </a:r>
          </a:p>
        </p:txBody>
      </p:sp>
      <p:sp>
        <p:nvSpPr>
          <p:cNvPr id="7" name="ZoneTexte 6">
            <a:extLst>
              <a:ext uri="{FF2B5EF4-FFF2-40B4-BE49-F238E27FC236}">
                <a16:creationId xmlns:a16="http://schemas.microsoft.com/office/drawing/2014/main" id="{C6B49539-96A1-5025-AABA-A0DE644C8FB7}"/>
              </a:ext>
            </a:extLst>
          </p:cNvPr>
          <p:cNvSpPr txBox="1"/>
          <p:nvPr/>
        </p:nvSpPr>
        <p:spPr>
          <a:xfrm>
            <a:off x="8162691" y="2752328"/>
            <a:ext cx="2527168" cy="369332"/>
          </a:xfrm>
          <a:prstGeom prst="rect">
            <a:avLst/>
          </a:prstGeom>
          <a:noFill/>
        </p:spPr>
        <p:txBody>
          <a:bodyPr wrap="square" rtlCol="0">
            <a:spAutoFit/>
          </a:bodyPr>
          <a:lstStyle/>
          <a:p>
            <a:r>
              <a:rPr lang="fr-FR" b="1" dirty="0"/>
              <a:t>Recherche de magasin</a:t>
            </a:r>
          </a:p>
        </p:txBody>
      </p:sp>
      <p:pic>
        <p:nvPicPr>
          <p:cNvPr id="13" name="Image 12">
            <a:extLst>
              <a:ext uri="{FF2B5EF4-FFF2-40B4-BE49-F238E27FC236}">
                <a16:creationId xmlns:a16="http://schemas.microsoft.com/office/drawing/2014/main" id="{671FAEB7-A711-A47B-4EB1-50736AA8DB2A}"/>
              </a:ext>
            </a:extLst>
          </p:cNvPr>
          <p:cNvPicPr>
            <a:picLocks noChangeAspect="1"/>
          </p:cNvPicPr>
          <p:nvPr/>
        </p:nvPicPr>
        <p:blipFill>
          <a:blip r:embed="rId3"/>
          <a:stretch>
            <a:fillRect/>
          </a:stretch>
        </p:blipFill>
        <p:spPr>
          <a:xfrm>
            <a:off x="7811848" y="3429000"/>
            <a:ext cx="3228857" cy="1966037"/>
          </a:xfrm>
          <a:prstGeom prst="rect">
            <a:avLst/>
          </a:prstGeom>
        </p:spPr>
      </p:pic>
    </p:spTree>
    <p:extLst>
      <p:ext uri="{BB962C8B-B14F-4D97-AF65-F5344CB8AC3E}">
        <p14:creationId xmlns:p14="http://schemas.microsoft.com/office/powerpoint/2010/main" val="1166567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DD9B72-6079-86B2-5204-C24946DD2825}"/>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D614626D-154B-50A5-E39F-2070DD3A1AE9}"/>
              </a:ext>
            </a:extLst>
          </p:cNvPr>
          <p:cNvSpPr>
            <a:spLocks noGrp="1"/>
          </p:cNvSpPr>
          <p:nvPr>
            <p:ph type="title"/>
          </p:nvPr>
        </p:nvSpPr>
        <p:spPr>
          <a:xfrm>
            <a:off x="4258206" y="819926"/>
            <a:ext cx="3672408" cy="646332"/>
          </a:xfrm>
        </p:spPr>
        <p:txBody>
          <a:bodyPr rtlCol="0"/>
          <a:lstStyle/>
          <a:p>
            <a:pPr rtl="0"/>
            <a:r>
              <a:rPr lang="fr-FR" dirty="0"/>
              <a:t>Grandes </a:t>
            </a:r>
            <a:r>
              <a:rPr lang="fr-FR" dirty="0" err="1"/>
              <a:t>features</a:t>
            </a:r>
            <a:endParaRPr lang="fr-FR" dirty="0"/>
          </a:p>
        </p:txBody>
      </p:sp>
      <p:sp>
        <p:nvSpPr>
          <p:cNvPr id="3" name="Espace réservé du contenu 2">
            <a:extLst>
              <a:ext uri="{FF2B5EF4-FFF2-40B4-BE49-F238E27FC236}">
                <a16:creationId xmlns:a16="http://schemas.microsoft.com/office/drawing/2014/main" id="{98B43333-C5D5-2619-7C79-FE7D2586CD16}"/>
              </a:ext>
            </a:extLst>
          </p:cNvPr>
          <p:cNvSpPr>
            <a:spLocks noGrp="1"/>
          </p:cNvSpPr>
          <p:nvPr>
            <p:ph idx="1"/>
          </p:nvPr>
        </p:nvSpPr>
        <p:spPr>
          <a:xfrm>
            <a:off x="4654252" y="3193593"/>
            <a:ext cx="6477000" cy="2521315"/>
          </a:xfrm>
        </p:spPr>
        <p:txBody>
          <a:bodyPr rtlCol="0">
            <a:normAutofit fontScale="92500" lnSpcReduction="20000"/>
          </a:bodyPr>
          <a:lstStyle/>
          <a:p>
            <a:pPr marL="45720" indent="0" rtl="0">
              <a:buNone/>
            </a:pPr>
            <a:r>
              <a:rPr lang="fr-FR" dirty="0"/>
              <a:t>Les utilisateurs peuvent accéder à une base de données d'informations nutritionnelles pour différents aliments. Ils peuvent aussi visualiser la valeur nutritionnelle d'un aliment spécifique.</a:t>
            </a:r>
          </a:p>
          <a:p>
            <a:pPr marL="45720" indent="0" rtl="0">
              <a:buNone/>
            </a:pPr>
            <a:r>
              <a:rPr lang="fr-FR" dirty="0"/>
              <a:t>Les utilisateurs peuvent procéder à une recherche via une barre de recherche et donc filtrer les aliments selon si ils possèdent un élément nutritionnel ou non. </a:t>
            </a:r>
          </a:p>
          <a:p>
            <a:pPr marL="45720" indent="0" rtl="0">
              <a:buNone/>
            </a:pPr>
            <a:r>
              <a:rPr lang="fr-FR" dirty="0"/>
              <a:t>Les utilisateurs ont accès à toutes la base de données d’</a:t>
            </a:r>
            <a:r>
              <a:rPr lang="fr-FR" dirty="0" err="1"/>
              <a:t>OpenFoodFact</a:t>
            </a:r>
            <a:r>
              <a:rPr lang="fr-FR" dirty="0"/>
              <a:t>.</a:t>
            </a:r>
          </a:p>
        </p:txBody>
      </p:sp>
      <p:sp>
        <p:nvSpPr>
          <p:cNvPr id="7" name="ZoneTexte 6">
            <a:extLst>
              <a:ext uri="{FF2B5EF4-FFF2-40B4-BE49-F238E27FC236}">
                <a16:creationId xmlns:a16="http://schemas.microsoft.com/office/drawing/2014/main" id="{CD259B37-92B3-8403-5D59-756B58DC3530}"/>
              </a:ext>
            </a:extLst>
          </p:cNvPr>
          <p:cNvSpPr txBox="1"/>
          <p:nvPr/>
        </p:nvSpPr>
        <p:spPr>
          <a:xfrm>
            <a:off x="4020367" y="1483749"/>
            <a:ext cx="4148087" cy="646331"/>
          </a:xfrm>
          <a:prstGeom prst="rect">
            <a:avLst/>
          </a:prstGeom>
          <a:noFill/>
        </p:spPr>
        <p:txBody>
          <a:bodyPr wrap="square" rtlCol="0">
            <a:spAutoFit/>
          </a:bodyPr>
          <a:lstStyle/>
          <a:p>
            <a:pPr algn="ctr"/>
            <a:r>
              <a:rPr lang="fr-FR" b="1" dirty="0"/>
              <a:t> </a:t>
            </a:r>
            <a:r>
              <a:rPr lang="fr-FR" b="1" dirty="0" err="1"/>
              <a:t>Wikingrédient</a:t>
            </a:r>
            <a:r>
              <a:rPr lang="fr-FR" b="1" dirty="0"/>
              <a:t> </a:t>
            </a:r>
          </a:p>
          <a:p>
            <a:pPr algn="ctr"/>
            <a:r>
              <a:rPr lang="fr-FR" b="1" dirty="0"/>
              <a:t>(Avec API </a:t>
            </a:r>
            <a:r>
              <a:rPr lang="fr-FR" b="1" dirty="0" err="1"/>
              <a:t>OpenFoodFact</a:t>
            </a:r>
            <a:r>
              <a:rPr lang="fr-FR" b="1" dirty="0"/>
              <a:t>)</a:t>
            </a:r>
          </a:p>
        </p:txBody>
      </p:sp>
      <p:pic>
        <p:nvPicPr>
          <p:cNvPr id="6" name="Image 5">
            <a:extLst>
              <a:ext uri="{FF2B5EF4-FFF2-40B4-BE49-F238E27FC236}">
                <a16:creationId xmlns:a16="http://schemas.microsoft.com/office/drawing/2014/main" id="{3B5B3E1C-9405-27FA-6C46-F88AF043DC61}"/>
              </a:ext>
            </a:extLst>
          </p:cNvPr>
          <p:cNvPicPr>
            <a:picLocks noChangeAspect="1"/>
          </p:cNvPicPr>
          <p:nvPr/>
        </p:nvPicPr>
        <p:blipFill>
          <a:blip r:embed="rId3"/>
          <a:stretch>
            <a:fillRect/>
          </a:stretch>
        </p:blipFill>
        <p:spPr>
          <a:xfrm>
            <a:off x="1057573" y="3435752"/>
            <a:ext cx="3314415" cy="1751218"/>
          </a:xfrm>
          <a:prstGeom prst="rect">
            <a:avLst/>
          </a:prstGeom>
        </p:spPr>
      </p:pic>
    </p:spTree>
    <p:extLst>
      <p:ext uri="{BB962C8B-B14F-4D97-AF65-F5344CB8AC3E}">
        <p14:creationId xmlns:p14="http://schemas.microsoft.com/office/powerpoint/2010/main" val="67703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5486D92-6448-FF7C-8ED5-1065206BD841}"/>
              </a:ext>
            </a:extLst>
          </p:cNvPr>
          <p:cNvSpPr>
            <a:spLocks noGrp="1"/>
          </p:cNvSpPr>
          <p:nvPr>
            <p:ph type="title"/>
          </p:nvPr>
        </p:nvSpPr>
        <p:spPr>
          <a:xfrm>
            <a:off x="1522414" y="319088"/>
            <a:ext cx="9144000" cy="1143000"/>
          </a:xfrm>
        </p:spPr>
        <p:txBody>
          <a:bodyPr anchor="b">
            <a:normAutofit/>
          </a:bodyPr>
          <a:lstStyle/>
          <a:p>
            <a:r>
              <a:rPr lang="fr-FR" dirty="0"/>
              <a:t>Calendrier</a:t>
            </a:r>
            <a:br>
              <a:rPr lang="fr-FR" dirty="0"/>
            </a:br>
            <a:r>
              <a:rPr lang="fr-FR" dirty="0"/>
              <a:t>(Google </a:t>
            </a:r>
            <a:r>
              <a:rPr lang="fr-FR" dirty="0" err="1"/>
              <a:t>Calendar</a:t>
            </a:r>
            <a:r>
              <a:rPr lang="fr-FR" dirty="0"/>
              <a:t>)</a:t>
            </a:r>
          </a:p>
        </p:txBody>
      </p:sp>
      <p:sp>
        <p:nvSpPr>
          <p:cNvPr id="3" name="Espace réservé du contenu 2">
            <a:extLst>
              <a:ext uri="{FF2B5EF4-FFF2-40B4-BE49-F238E27FC236}">
                <a16:creationId xmlns:a16="http://schemas.microsoft.com/office/drawing/2014/main" id="{6ED2A20E-CD9A-39AF-2E1C-A39C2D266AC3}"/>
              </a:ext>
            </a:extLst>
          </p:cNvPr>
          <p:cNvSpPr>
            <a:spLocks noGrp="1"/>
          </p:cNvSpPr>
          <p:nvPr>
            <p:ph sz="half" idx="1"/>
          </p:nvPr>
        </p:nvSpPr>
        <p:spPr>
          <a:xfrm>
            <a:off x="1522412" y="1643063"/>
            <a:ext cx="4480560" cy="4529137"/>
          </a:xfrm>
        </p:spPr>
        <p:txBody>
          <a:bodyPr>
            <a:normAutofit/>
          </a:bodyPr>
          <a:lstStyle/>
          <a:p>
            <a:r>
              <a:rPr lang="fr-FR"/>
              <a:t>Notre application Koolit intègre l'API Google Calendar pour permettre aux utilisateurs de planifier facilement leurs recettes. Grâce à cette fonctionnalité, les utilisateurs peuvent ajouter des recettes à leur calendrier Google.Chaque recette sélectionnée peut être programmée à une date et une heure précise. Cette intégration facilite la gestion des repas hebdomadaires, optimise le temps en cuisine et améliore l'organisation des courses.</a:t>
            </a:r>
          </a:p>
          <a:p>
            <a:pPr marL="45720" indent="0">
              <a:buNone/>
            </a:pPr>
            <a:endParaRPr lang="fr-FR" dirty="0"/>
          </a:p>
        </p:txBody>
      </p:sp>
      <p:pic>
        <p:nvPicPr>
          <p:cNvPr id="8" name="Image 7">
            <a:extLst>
              <a:ext uri="{FF2B5EF4-FFF2-40B4-BE49-F238E27FC236}">
                <a16:creationId xmlns:a16="http://schemas.microsoft.com/office/drawing/2014/main" id="{9B494758-8641-4371-AAD6-CED366F82806}"/>
              </a:ext>
            </a:extLst>
          </p:cNvPr>
          <p:cNvPicPr>
            <a:picLocks noChangeAspect="1"/>
          </p:cNvPicPr>
          <p:nvPr/>
        </p:nvPicPr>
        <p:blipFill>
          <a:blip r:embed="rId2"/>
          <a:stretch>
            <a:fillRect/>
          </a:stretch>
        </p:blipFill>
        <p:spPr>
          <a:xfrm>
            <a:off x="6185854" y="2339436"/>
            <a:ext cx="4480560" cy="3136391"/>
          </a:xfrm>
          <a:prstGeom prst="rect">
            <a:avLst/>
          </a:prstGeom>
          <a:noFill/>
        </p:spPr>
      </p:pic>
    </p:spTree>
    <p:extLst>
      <p:ext uri="{BB962C8B-B14F-4D97-AF65-F5344CB8AC3E}">
        <p14:creationId xmlns:p14="http://schemas.microsoft.com/office/powerpoint/2010/main" val="199090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re 11"/>
          <p:cNvSpPr>
            <a:spLocks noGrp="1"/>
          </p:cNvSpPr>
          <p:nvPr>
            <p:ph type="ctrTitle"/>
          </p:nvPr>
        </p:nvSpPr>
        <p:spPr>
          <a:xfrm>
            <a:off x="1522411" y="4929536"/>
            <a:ext cx="9144002" cy="947736"/>
          </a:xfrm>
        </p:spPr>
        <p:txBody>
          <a:bodyPr rtlCol="0">
            <a:normAutofit/>
          </a:bodyPr>
          <a:lstStyle/>
          <a:p>
            <a:pPr rtl="0"/>
            <a:r>
              <a:rPr lang="fr-FR" dirty="0"/>
              <a:t>Collaboration</a:t>
            </a:r>
          </a:p>
        </p:txBody>
      </p:sp>
      <p:sp>
        <p:nvSpPr>
          <p:cNvPr id="13" name="Sous-titre 12"/>
          <p:cNvSpPr>
            <a:spLocks noGrp="1"/>
          </p:cNvSpPr>
          <p:nvPr>
            <p:ph type="subTitle" idx="1"/>
          </p:nvPr>
        </p:nvSpPr>
        <p:spPr>
          <a:xfrm>
            <a:off x="1522415" y="5877272"/>
            <a:ext cx="9144000" cy="457200"/>
          </a:xfrm>
        </p:spPr>
        <p:txBody>
          <a:bodyPr rtlCol="0"/>
          <a:lstStyle/>
          <a:p>
            <a:pPr rtl="0"/>
            <a:r>
              <a:rPr lang="fr-FR" dirty="0"/>
              <a:t>Matrice Contribution en Python (git-</a:t>
            </a:r>
            <a:r>
              <a:rPr lang="fr-FR" dirty="0" err="1"/>
              <a:t>fame</a:t>
            </a:r>
            <a:r>
              <a:rPr lang="fr-FR" dirty="0"/>
              <a:t>)</a:t>
            </a:r>
          </a:p>
        </p:txBody>
      </p:sp>
      <p:pic>
        <p:nvPicPr>
          <p:cNvPr id="5" name="Image 4">
            <a:extLst>
              <a:ext uri="{FF2B5EF4-FFF2-40B4-BE49-F238E27FC236}">
                <a16:creationId xmlns:a16="http://schemas.microsoft.com/office/drawing/2014/main" id="{7D236FF6-5490-BAE6-3AC2-3F387A142660}"/>
              </a:ext>
            </a:extLst>
          </p:cNvPr>
          <p:cNvPicPr>
            <a:picLocks noChangeAspect="1"/>
          </p:cNvPicPr>
          <p:nvPr/>
        </p:nvPicPr>
        <p:blipFill>
          <a:blip r:embed="rId3"/>
          <a:stretch>
            <a:fillRect/>
          </a:stretch>
        </p:blipFill>
        <p:spPr>
          <a:xfrm>
            <a:off x="765820" y="1844824"/>
            <a:ext cx="11040464" cy="1800200"/>
          </a:xfrm>
          <a:prstGeom prst="rect">
            <a:avLst/>
          </a:prstGeom>
        </p:spPr>
      </p:pic>
      <p:sp>
        <p:nvSpPr>
          <p:cNvPr id="7" name="ZoneTexte 6">
            <a:extLst>
              <a:ext uri="{FF2B5EF4-FFF2-40B4-BE49-F238E27FC236}">
                <a16:creationId xmlns:a16="http://schemas.microsoft.com/office/drawing/2014/main" id="{369034A3-9D97-C897-B2EB-F28D33BDE37B}"/>
              </a:ext>
            </a:extLst>
          </p:cNvPr>
          <p:cNvSpPr txBox="1"/>
          <p:nvPr/>
        </p:nvSpPr>
        <p:spPr>
          <a:xfrm>
            <a:off x="3046576" y="3246470"/>
            <a:ext cx="6093150" cy="369332"/>
          </a:xfrm>
          <a:prstGeom prst="rect">
            <a:avLst/>
          </a:prstGeom>
          <a:noFill/>
        </p:spPr>
        <p:txBody>
          <a:bodyPr wrap="square">
            <a:spAutoFit/>
          </a:bodyPr>
          <a:lstStyle/>
          <a:p>
            <a:endParaRPr lang="fr-FR" dirty="0"/>
          </a:p>
        </p:txBody>
      </p:sp>
    </p:spTree>
    <p:extLst>
      <p:ext uri="{BB962C8B-B14F-4D97-AF65-F5344CB8AC3E}">
        <p14:creationId xmlns:p14="http://schemas.microsoft.com/office/powerpoint/2010/main" val="2993182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12767E-9F3E-6285-541B-6ABBCDF95117}"/>
              </a:ext>
            </a:extLst>
          </p:cNvPr>
          <p:cNvSpPr>
            <a:spLocks noGrp="1"/>
          </p:cNvSpPr>
          <p:nvPr>
            <p:ph type="ctrTitle"/>
          </p:nvPr>
        </p:nvSpPr>
        <p:spPr/>
        <p:txBody>
          <a:bodyPr/>
          <a:lstStyle/>
          <a:p>
            <a:r>
              <a:rPr lang="fr-FR" dirty="0"/>
              <a:t>Collaboration</a:t>
            </a:r>
          </a:p>
        </p:txBody>
      </p:sp>
      <p:sp>
        <p:nvSpPr>
          <p:cNvPr id="3" name="Sous-titre 2">
            <a:extLst>
              <a:ext uri="{FF2B5EF4-FFF2-40B4-BE49-F238E27FC236}">
                <a16:creationId xmlns:a16="http://schemas.microsoft.com/office/drawing/2014/main" id="{5A7754F5-3464-42CC-FEFD-2DD86B381687}"/>
              </a:ext>
            </a:extLst>
          </p:cNvPr>
          <p:cNvSpPr>
            <a:spLocks noGrp="1"/>
          </p:cNvSpPr>
          <p:nvPr>
            <p:ph type="subTitle" idx="1"/>
          </p:nvPr>
        </p:nvSpPr>
        <p:spPr/>
        <p:txBody>
          <a:bodyPr/>
          <a:lstStyle/>
          <a:p>
            <a:r>
              <a:rPr lang="fr-FR" dirty="0"/>
              <a:t>Matrice Feature/Membre</a:t>
            </a:r>
          </a:p>
        </p:txBody>
      </p:sp>
      <p:pic>
        <p:nvPicPr>
          <p:cNvPr id="23" name="Image 22">
            <a:extLst>
              <a:ext uri="{FF2B5EF4-FFF2-40B4-BE49-F238E27FC236}">
                <a16:creationId xmlns:a16="http://schemas.microsoft.com/office/drawing/2014/main" id="{F821BCBD-5C9B-5816-5A57-97B1984CF4B6}"/>
              </a:ext>
            </a:extLst>
          </p:cNvPr>
          <p:cNvPicPr>
            <a:picLocks noChangeAspect="1"/>
          </p:cNvPicPr>
          <p:nvPr/>
        </p:nvPicPr>
        <p:blipFill>
          <a:blip r:embed="rId2"/>
          <a:stretch>
            <a:fillRect/>
          </a:stretch>
        </p:blipFill>
        <p:spPr>
          <a:xfrm>
            <a:off x="459588" y="1661505"/>
            <a:ext cx="11269648" cy="2905530"/>
          </a:xfrm>
          <a:prstGeom prst="rect">
            <a:avLst/>
          </a:prstGeom>
        </p:spPr>
      </p:pic>
    </p:spTree>
    <p:extLst>
      <p:ext uri="{BB962C8B-B14F-4D97-AF65-F5344CB8AC3E}">
        <p14:creationId xmlns:p14="http://schemas.microsoft.com/office/powerpoint/2010/main" val="164016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D4E2EB-2D5A-B6FE-E668-7D0903A09E1E}"/>
            </a:ext>
          </a:extLst>
        </p:cNvPr>
        <p:cNvGrpSpPr/>
        <p:nvPr/>
      </p:nvGrpSpPr>
      <p:grpSpPr>
        <a:xfrm>
          <a:off x="0" y="0"/>
          <a:ext cx="0" cy="0"/>
          <a:chOff x="0" y="0"/>
          <a:chExt cx="0" cy="0"/>
        </a:xfrm>
      </p:grpSpPr>
      <p:sp>
        <p:nvSpPr>
          <p:cNvPr id="12" name="Titre 11">
            <a:extLst>
              <a:ext uri="{FF2B5EF4-FFF2-40B4-BE49-F238E27FC236}">
                <a16:creationId xmlns:a16="http://schemas.microsoft.com/office/drawing/2014/main" id="{56DE87B9-1EEE-A247-620C-C0841E72F8C0}"/>
              </a:ext>
            </a:extLst>
          </p:cNvPr>
          <p:cNvSpPr>
            <a:spLocks noGrp="1"/>
          </p:cNvSpPr>
          <p:nvPr>
            <p:ph type="ctrTitle"/>
          </p:nvPr>
        </p:nvSpPr>
        <p:spPr>
          <a:xfrm>
            <a:off x="1522411" y="4929536"/>
            <a:ext cx="9144002" cy="947736"/>
          </a:xfrm>
        </p:spPr>
        <p:txBody>
          <a:bodyPr rtlCol="0">
            <a:normAutofit/>
          </a:bodyPr>
          <a:lstStyle/>
          <a:p>
            <a:pPr rtl="0"/>
            <a:r>
              <a:rPr lang="fr-FR" dirty="0"/>
              <a:t>Collaboration</a:t>
            </a:r>
          </a:p>
        </p:txBody>
      </p:sp>
      <p:pic>
        <p:nvPicPr>
          <p:cNvPr id="5" name="Image 4">
            <a:extLst>
              <a:ext uri="{FF2B5EF4-FFF2-40B4-BE49-F238E27FC236}">
                <a16:creationId xmlns:a16="http://schemas.microsoft.com/office/drawing/2014/main" id="{44F33616-6719-A2A1-6AD1-5DDD3AEBBB18}"/>
              </a:ext>
            </a:extLst>
          </p:cNvPr>
          <p:cNvPicPr>
            <a:picLocks noChangeAspect="1"/>
          </p:cNvPicPr>
          <p:nvPr/>
        </p:nvPicPr>
        <p:blipFill>
          <a:blip r:embed="rId3"/>
          <a:stretch>
            <a:fillRect/>
          </a:stretch>
        </p:blipFill>
        <p:spPr>
          <a:xfrm>
            <a:off x="2566020" y="213792"/>
            <a:ext cx="6768645" cy="4715744"/>
          </a:xfrm>
          <a:prstGeom prst="rect">
            <a:avLst/>
          </a:prstGeom>
        </p:spPr>
      </p:pic>
    </p:spTree>
    <p:extLst>
      <p:ext uri="{BB962C8B-B14F-4D97-AF65-F5344CB8AC3E}">
        <p14:creationId xmlns:p14="http://schemas.microsoft.com/office/powerpoint/2010/main" val="1232648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7494974" y="190500"/>
            <a:ext cx="3980675" cy="990600"/>
          </a:xfrm>
        </p:spPr>
        <p:txBody>
          <a:bodyPr rtlCol="0">
            <a:normAutofit fontScale="90000"/>
          </a:bodyPr>
          <a:lstStyle/>
          <a:p>
            <a:pPr algn="ctr" rtl="0"/>
            <a:r>
              <a:rPr lang="fr-FR" dirty="0"/>
              <a:t>Commentaire des utilisateurs</a:t>
            </a:r>
          </a:p>
        </p:txBody>
      </p:sp>
      <p:pic>
        <p:nvPicPr>
          <p:cNvPr id="5" name="Espace réservé d’image 4" descr="Part de tarte aux pommes sur une assiette"/>
          <p:cNvPicPr>
            <a:picLocks noGrp="1" noChangeAspect="1"/>
          </p:cNvPicPr>
          <p:nvPr>
            <p:ph type="pic" idx="1"/>
          </p:nvPr>
        </p:nvPicPr>
        <p:blipFill rotWithShape="1">
          <a:blip r:embed="rId3" cstate="print">
            <a:extLst>
              <a:ext uri="{28A0092B-C50C-407E-A947-70E740481C1C}">
                <a14:useLocalDpi xmlns:a14="http://schemas.microsoft.com/office/drawing/2010/main" val="0"/>
              </a:ext>
            </a:extLst>
          </a:blip>
          <a:srcRect/>
          <a:stretch/>
        </p:blipFill>
        <p:spPr/>
      </p:pic>
      <p:sp>
        <p:nvSpPr>
          <p:cNvPr id="3" name="Espace réservé du contenu 5">
            <a:extLst>
              <a:ext uri="{FF2B5EF4-FFF2-40B4-BE49-F238E27FC236}">
                <a16:creationId xmlns:a16="http://schemas.microsoft.com/office/drawing/2014/main" id="{796A4FEF-A320-1ED8-B0F0-F8673E763D1F}"/>
              </a:ext>
            </a:extLst>
          </p:cNvPr>
          <p:cNvSpPr txBox="1">
            <a:spLocks/>
          </p:cNvSpPr>
          <p:nvPr/>
        </p:nvSpPr>
        <p:spPr>
          <a:xfrm>
            <a:off x="7494974" y="1181100"/>
            <a:ext cx="3924302" cy="5562600"/>
          </a:xfrm>
          <a:prstGeom prst="rect">
            <a:avLst/>
          </a:prstGeom>
        </p:spPr>
        <p:txBody>
          <a:bodyPr rtlCol="0"/>
          <a:lstStyle>
            <a:lvl1pPr marL="274320" indent="-228600" algn="l" defTabSz="914400" rtl="0" eaLnBrk="1" latinLnBrk="0" hangingPunct="1">
              <a:lnSpc>
                <a:spcPct val="90000"/>
              </a:lnSpc>
              <a:spcBef>
                <a:spcPts val="1800"/>
              </a:spcBef>
              <a:buClr>
                <a:schemeClr val="tx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tx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tx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9pPr>
          </a:lstStyle>
          <a:p>
            <a:pPr marL="45720" indent="0" rtl="0">
              <a:buNone/>
            </a:pPr>
            <a:r>
              <a:rPr lang="fr-FR" dirty="0"/>
              <a:t>Commentaires d’</a:t>
            </a:r>
            <a:r>
              <a:rPr lang="fr-FR" dirty="0" err="1"/>
              <a:t>Ímane</a:t>
            </a:r>
            <a:r>
              <a:rPr lang="fr-FR" dirty="0"/>
              <a:t> en M1 MIAGE : </a:t>
            </a:r>
          </a:p>
          <a:p>
            <a:pPr rtl="0"/>
            <a:r>
              <a:rPr lang="fr-FR" dirty="0"/>
              <a:t>C’est un site que je pourrais utiliser dans ma vie quotidienne.</a:t>
            </a:r>
          </a:p>
          <a:p>
            <a:pPr rtl="0"/>
            <a:r>
              <a:rPr lang="fr-FR" dirty="0"/>
              <a:t>Je préfère le précèdent design, qui était plus classe selon moi.</a:t>
            </a:r>
          </a:p>
          <a:p>
            <a:pPr rtl="0"/>
            <a:endParaRPr lang="fr-FR" dirty="0"/>
          </a:p>
          <a:p>
            <a:pPr marL="45720" indent="0" rtl="0">
              <a:buNone/>
            </a:pPr>
            <a:r>
              <a:rPr lang="fr-FR" dirty="0"/>
              <a:t>Commentaires d’Amine, potentielle utilisateur :</a:t>
            </a:r>
          </a:p>
          <a:p>
            <a:pPr rtl="0"/>
            <a:r>
              <a:rPr lang="fr-FR" dirty="0"/>
              <a:t>C’est un service utile et qui n’est pas encore présent sur le marché.</a:t>
            </a:r>
          </a:p>
          <a:p>
            <a:pPr rtl="0"/>
            <a:r>
              <a:rPr lang="fr-FR" dirty="0"/>
              <a:t>Il faudrait en faire une application plutôt qu’un site.</a:t>
            </a:r>
          </a:p>
          <a:p>
            <a:endParaRPr lang="fr-FR" dirty="0"/>
          </a:p>
        </p:txBody>
      </p:sp>
    </p:spTree>
    <p:extLst>
      <p:ext uri="{BB962C8B-B14F-4D97-AF65-F5344CB8AC3E}">
        <p14:creationId xmlns:p14="http://schemas.microsoft.com/office/powerpoint/2010/main" val="3497384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71D25DF-8B7D-5928-E67E-2D6A83C5F649}"/>
              </a:ext>
            </a:extLst>
          </p:cNvPr>
          <p:cNvSpPr>
            <a:spLocks noGrp="1"/>
          </p:cNvSpPr>
          <p:nvPr>
            <p:ph type="title"/>
          </p:nvPr>
        </p:nvSpPr>
        <p:spPr>
          <a:xfrm>
            <a:off x="6481836" y="-434776"/>
            <a:ext cx="3124201" cy="1966912"/>
          </a:xfrm>
        </p:spPr>
        <p:txBody>
          <a:bodyPr/>
          <a:lstStyle/>
          <a:p>
            <a:r>
              <a:rPr lang="en-US" dirty="0"/>
              <a:t>Conclusion</a:t>
            </a:r>
          </a:p>
        </p:txBody>
      </p:sp>
      <p:sp>
        <p:nvSpPr>
          <p:cNvPr id="12" name="Text Placeholder 3">
            <a:extLst>
              <a:ext uri="{FF2B5EF4-FFF2-40B4-BE49-F238E27FC236}">
                <a16:creationId xmlns:a16="http://schemas.microsoft.com/office/drawing/2014/main" id="{7F67D471-B140-8D3B-F5EE-7157F70F7D56}"/>
              </a:ext>
            </a:extLst>
          </p:cNvPr>
          <p:cNvSpPr>
            <a:spLocks noGrp="1"/>
          </p:cNvSpPr>
          <p:nvPr>
            <p:ph type="body" sz="half" idx="2"/>
          </p:nvPr>
        </p:nvSpPr>
        <p:spPr>
          <a:xfrm>
            <a:off x="6598469" y="1700808"/>
            <a:ext cx="4448944" cy="3556992"/>
          </a:xfrm>
        </p:spPr>
        <p:txBody>
          <a:bodyPr/>
          <a:lstStyle/>
          <a:p>
            <a:r>
              <a:rPr lang="fr-FR" b="1" dirty="0"/>
              <a:t>Ce que le projet nous a apporté :</a:t>
            </a:r>
            <a:endParaRPr lang="fr-FR" dirty="0"/>
          </a:p>
          <a:p>
            <a:pPr>
              <a:buFont typeface="Arial" panose="020B0604020202020204" pitchFamily="34" charset="0"/>
              <a:buChar char="•"/>
            </a:pPr>
            <a:r>
              <a:rPr lang="fr-FR" dirty="0"/>
              <a:t>Utilisation de méthodologies agiles</a:t>
            </a:r>
          </a:p>
          <a:p>
            <a:pPr>
              <a:buFont typeface="Arial" panose="020B0604020202020204" pitchFamily="34" charset="0"/>
              <a:buChar char="•"/>
            </a:pPr>
            <a:r>
              <a:rPr lang="fr-FR" dirty="0"/>
              <a:t>Maîtrise de nouvelles technologies et langages</a:t>
            </a:r>
          </a:p>
          <a:p>
            <a:pPr>
              <a:buFont typeface="Arial" panose="020B0604020202020204" pitchFamily="34" charset="0"/>
              <a:buChar char="•"/>
            </a:pPr>
            <a:r>
              <a:rPr lang="fr-FR" dirty="0"/>
              <a:t>Compétences en communication</a:t>
            </a:r>
          </a:p>
          <a:p>
            <a:pPr>
              <a:buFont typeface="Arial" panose="020B0604020202020204" pitchFamily="34" charset="0"/>
              <a:buChar char="•"/>
            </a:pPr>
            <a:r>
              <a:rPr lang="fr-FR" dirty="0"/>
              <a:t>Compréhension des besoins utilisateurs</a:t>
            </a:r>
          </a:p>
          <a:p>
            <a:pPr>
              <a:buFont typeface="Arial" panose="020B0604020202020204" pitchFamily="34" charset="0"/>
              <a:buChar char="•"/>
            </a:pPr>
            <a:r>
              <a:rPr lang="fr-FR" dirty="0"/>
              <a:t>Amélioration du travail d'équipe</a:t>
            </a:r>
          </a:p>
          <a:p>
            <a:pPr>
              <a:buFont typeface="Arial" panose="020B0604020202020204" pitchFamily="34" charset="0"/>
              <a:buChar char="•"/>
            </a:pPr>
            <a:r>
              <a:rPr lang="fr-FR" dirty="0"/>
              <a:t>Adaptabilité aux changements</a:t>
            </a:r>
          </a:p>
          <a:p>
            <a:pPr>
              <a:buFont typeface="Arial" panose="020B0604020202020204" pitchFamily="34" charset="0"/>
              <a:buChar char="•"/>
            </a:pPr>
            <a:r>
              <a:rPr lang="fr-FR" dirty="0"/>
              <a:t>Gestion de projet efficace</a:t>
            </a:r>
          </a:p>
        </p:txBody>
      </p:sp>
      <p:pic>
        <p:nvPicPr>
          <p:cNvPr id="1028" name="Picture 4" descr="WordPress Plugins and Tools - Pinch of Yum">
            <a:extLst>
              <a:ext uri="{FF2B5EF4-FFF2-40B4-BE49-F238E27FC236}">
                <a16:creationId xmlns:a16="http://schemas.microsoft.com/office/drawing/2014/main" id="{B67107E1-5985-4899-A95C-6CD0B8BE056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81844" y="548680"/>
            <a:ext cx="5486400"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125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1526970" y="-88044"/>
            <a:ext cx="9144000" cy="553368"/>
          </a:xfrm>
        </p:spPr>
        <p:txBody>
          <a:bodyPr rtlCol="0">
            <a:normAutofit fontScale="90000"/>
          </a:bodyPr>
          <a:lstStyle/>
          <a:p>
            <a:pPr rtl="0"/>
            <a:r>
              <a:rPr lang="fr-FR" dirty="0"/>
              <a:t>Sommaire</a:t>
            </a:r>
          </a:p>
        </p:txBody>
      </p:sp>
      <p:sp>
        <p:nvSpPr>
          <p:cNvPr id="3" name="Espace réservé du contenu 2"/>
          <p:cNvSpPr>
            <a:spLocks noGrp="1"/>
          </p:cNvSpPr>
          <p:nvPr>
            <p:ph idx="1"/>
          </p:nvPr>
        </p:nvSpPr>
        <p:spPr>
          <a:xfrm>
            <a:off x="1530110" y="548680"/>
            <a:ext cx="9144000" cy="5504929"/>
          </a:xfrm>
        </p:spPr>
        <p:txBody>
          <a:bodyPr rtlCol="0">
            <a:normAutofit fontScale="25000" lnSpcReduction="20000"/>
          </a:bodyPr>
          <a:lstStyle/>
          <a:p>
            <a:pPr marL="45720" indent="0" rtl="0">
              <a:buNone/>
            </a:pPr>
            <a:r>
              <a:rPr lang="fr-FR" sz="4400" b="1" dirty="0"/>
              <a:t>Présentation</a:t>
            </a:r>
          </a:p>
          <a:p>
            <a:pPr lvl="1"/>
            <a:r>
              <a:rPr lang="fr-FR" sz="4400" dirty="0"/>
              <a:t>Titre du projet et logo et objectifs</a:t>
            </a:r>
          </a:p>
          <a:p>
            <a:pPr lvl="1"/>
            <a:r>
              <a:rPr lang="fr-FR" sz="4400" dirty="0"/>
              <a:t>Concurrence</a:t>
            </a:r>
          </a:p>
          <a:p>
            <a:pPr marL="45720" indent="0" rtl="0">
              <a:buNone/>
            </a:pPr>
            <a:r>
              <a:rPr lang="fr-FR" sz="4400" b="1" dirty="0"/>
              <a:t>Aspects techniques et agilité</a:t>
            </a:r>
          </a:p>
          <a:p>
            <a:pPr lvl="1"/>
            <a:r>
              <a:rPr lang="fr-FR" sz="4400" dirty="0"/>
              <a:t>Type d’application et architecture</a:t>
            </a:r>
          </a:p>
          <a:p>
            <a:pPr lvl="1"/>
            <a:r>
              <a:rPr lang="fr-FR" sz="4400" dirty="0"/>
              <a:t>Autres technologies DevOps</a:t>
            </a:r>
          </a:p>
          <a:p>
            <a:pPr lvl="1"/>
            <a:r>
              <a:rPr lang="fr-FR" sz="4400" dirty="0"/>
              <a:t>Agilité</a:t>
            </a:r>
          </a:p>
          <a:p>
            <a:pPr marL="45720" indent="0" rtl="0">
              <a:buNone/>
            </a:pPr>
            <a:r>
              <a:rPr lang="fr-FR" sz="4400" b="1" dirty="0" err="1"/>
              <a:t>Features</a:t>
            </a:r>
            <a:endParaRPr lang="fr-FR" sz="4400" b="1" dirty="0"/>
          </a:p>
          <a:p>
            <a:pPr lvl="1"/>
            <a:r>
              <a:rPr lang="fr-FR" sz="4400" dirty="0"/>
              <a:t>Ajouter les ingrédients des recettes à sa liste de courses</a:t>
            </a:r>
          </a:p>
          <a:p>
            <a:pPr lvl="1"/>
            <a:r>
              <a:rPr lang="fr-FR" sz="4400" dirty="0"/>
              <a:t>Lire et écrire des commentaires</a:t>
            </a:r>
          </a:p>
          <a:p>
            <a:pPr lvl="1"/>
            <a:r>
              <a:rPr lang="fr-FR" sz="4400" dirty="0"/>
              <a:t>Rechercher les magasins par type d’aliment</a:t>
            </a:r>
          </a:p>
          <a:p>
            <a:pPr lvl="1"/>
            <a:r>
              <a:rPr lang="fr-FR" sz="4400" dirty="0"/>
              <a:t>Exporter la liste des courses en fichier .csv, et note (.txt)</a:t>
            </a:r>
          </a:p>
          <a:p>
            <a:pPr lvl="1"/>
            <a:r>
              <a:rPr lang="fr-FR" sz="4400" dirty="0"/>
              <a:t>Recherche de magasin</a:t>
            </a:r>
          </a:p>
          <a:p>
            <a:pPr lvl="1"/>
            <a:r>
              <a:rPr lang="fr-FR" sz="4400" dirty="0" err="1"/>
              <a:t>Wikingrédient</a:t>
            </a:r>
            <a:r>
              <a:rPr lang="fr-FR" sz="4400" dirty="0"/>
              <a:t> (avec une API externe)</a:t>
            </a:r>
          </a:p>
          <a:p>
            <a:pPr lvl="1"/>
            <a:r>
              <a:rPr lang="fr-FR" sz="4400" dirty="0"/>
              <a:t>Calendrier (API Google </a:t>
            </a:r>
            <a:r>
              <a:rPr lang="fr-FR" sz="4400" dirty="0" err="1"/>
              <a:t>calendar</a:t>
            </a:r>
            <a:r>
              <a:rPr lang="fr-FR" sz="4400" dirty="0"/>
              <a:t>) </a:t>
            </a:r>
          </a:p>
          <a:p>
            <a:pPr marL="45720" indent="0">
              <a:buNone/>
            </a:pPr>
            <a:r>
              <a:rPr lang="fr-FR" sz="4400" b="1" dirty="0"/>
              <a:t>Conteneurisations et Virtualisation</a:t>
            </a:r>
          </a:p>
          <a:p>
            <a:pPr lvl="1"/>
            <a:r>
              <a:rPr lang="fr-FR" sz="4400" dirty="0"/>
              <a:t>Conteneurisations</a:t>
            </a:r>
          </a:p>
          <a:p>
            <a:pPr lvl="1"/>
            <a:r>
              <a:rPr lang="fr-FR" sz="4400" dirty="0"/>
              <a:t>Difficultés </a:t>
            </a:r>
          </a:p>
          <a:p>
            <a:pPr lvl="1"/>
            <a:r>
              <a:rPr lang="fr-FR" sz="4400" dirty="0"/>
              <a:t>Virtualisation</a:t>
            </a:r>
          </a:p>
          <a:p>
            <a:pPr marL="45720" indent="0" rtl="0">
              <a:buNone/>
            </a:pPr>
            <a:r>
              <a:rPr lang="fr-FR" sz="4400" b="1" dirty="0"/>
              <a:t>Collaboration</a:t>
            </a:r>
          </a:p>
          <a:p>
            <a:pPr rtl="0"/>
            <a:r>
              <a:rPr lang="fr-FR" sz="4400" dirty="0"/>
              <a:t>Matrice </a:t>
            </a:r>
            <a:r>
              <a:rPr lang="fr-FR" sz="4400" dirty="0" err="1"/>
              <a:t>Feature</a:t>
            </a:r>
            <a:r>
              <a:rPr lang="fr-FR" sz="4400" dirty="0"/>
              <a:t>/Membre</a:t>
            </a:r>
          </a:p>
          <a:p>
            <a:pPr rtl="0"/>
            <a:r>
              <a:rPr lang="fr-FR" sz="4400" dirty="0"/>
              <a:t>Matrice participation des membres</a:t>
            </a:r>
            <a:endParaRPr lang="fr-FR" dirty="0"/>
          </a:p>
          <a:p>
            <a:pPr marL="45720" indent="0" rtl="0">
              <a:buNone/>
            </a:pPr>
            <a:endParaRPr lang="fr-FR" dirty="0"/>
          </a:p>
        </p:txBody>
      </p:sp>
      <p:pic>
        <p:nvPicPr>
          <p:cNvPr id="2" name="Image 1">
            <a:extLst>
              <a:ext uri="{FF2B5EF4-FFF2-40B4-BE49-F238E27FC236}">
                <a16:creationId xmlns:a16="http://schemas.microsoft.com/office/drawing/2014/main" id="{02F432FF-A691-CE58-A595-279C1F619794}"/>
              </a:ext>
            </a:extLst>
          </p:cNvPr>
          <p:cNvPicPr>
            <a:picLocks noChangeAspect="1"/>
          </p:cNvPicPr>
          <p:nvPr/>
        </p:nvPicPr>
        <p:blipFill>
          <a:blip r:embed="rId3"/>
          <a:stretch>
            <a:fillRect/>
          </a:stretch>
        </p:blipFill>
        <p:spPr>
          <a:xfrm>
            <a:off x="6598468" y="1671811"/>
            <a:ext cx="3514378" cy="3514378"/>
          </a:xfrm>
          <a:prstGeom prst="rect">
            <a:avLst/>
          </a:prstGeom>
        </p:spPr>
      </p:pic>
    </p:spTree>
    <p:extLst>
      <p:ext uri="{BB962C8B-B14F-4D97-AF65-F5344CB8AC3E}">
        <p14:creationId xmlns:p14="http://schemas.microsoft.com/office/powerpoint/2010/main" val="3476252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B433CFA-AE05-F001-3F27-43886149A299}"/>
              </a:ext>
            </a:extLst>
          </p:cNvPr>
          <p:cNvSpPr>
            <a:spLocks noGrp="1"/>
          </p:cNvSpPr>
          <p:nvPr>
            <p:ph type="title"/>
          </p:nvPr>
        </p:nvSpPr>
        <p:spPr>
          <a:xfrm>
            <a:off x="7911279" y="-297656"/>
            <a:ext cx="3124201" cy="1966912"/>
          </a:xfrm>
        </p:spPr>
        <p:txBody>
          <a:bodyPr/>
          <a:lstStyle/>
          <a:p>
            <a:r>
              <a:rPr lang="fr-FR" dirty="0"/>
              <a:t>Objectifs Prochains</a:t>
            </a:r>
          </a:p>
        </p:txBody>
      </p:sp>
      <p:sp>
        <p:nvSpPr>
          <p:cNvPr id="3" name="Espace réservé du contenu 2">
            <a:extLst>
              <a:ext uri="{FF2B5EF4-FFF2-40B4-BE49-F238E27FC236}">
                <a16:creationId xmlns:a16="http://schemas.microsoft.com/office/drawing/2014/main" id="{B2678526-7AD4-5AB2-5BCB-445B1013FCE5}"/>
              </a:ext>
            </a:extLst>
          </p:cNvPr>
          <p:cNvSpPr>
            <a:spLocks noGrp="1"/>
          </p:cNvSpPr>
          <p:nvPr>
            <p:ph idx="1"/>
          </p:nvPr>
        </p:nvSpPr>
        <p:spPr/>
        <p:txBody>
          <a:bodyPr>
            <a:normAutofit/>
          </a:bodyPr>
          <a:lstStyle/>
          <a:p>
            <a:r>
              <a:rPr lang="fr-FR" b="1" dirty="0"/>
              <a:t>Amélioration continue de l'application :</a:t>
            </a:r>
            <a:endParaRPr lang="fr-FR" dirty="0"/>
          </a:p>
          <a:p>
            <a:pPr>
              <a:buFont typeface="Arial" panose="020B0604020202020204" pitchFamily="34" charset="0"/>
              <a:buChar char="•"/>
            </a:pPr>
            <a:r>
              <a:rPr lang="fr-FR" dirty="0"/>
              <a:t>Optimisation des fonctionnalités existantes</a:t>
            </a:r>
          </a:p>
          <a:p>
            <a:pPr>
              <a:buFont typeface="Arial" panose="020B0604020202020204" pitchFamily="34" charset="0"/>
              <a:buChar char="•"/>
            </a:pPr>
            <a:r>
              <a:rPr lang="fr-FR" dirty="0"/>
              <a:t>Correction des bugs et des problèmes de performance</a:t>
            </a:r>
          </a:p>
          <a:p>
            <a:r>
              <a:rPr lang="fr-FR" b="1" dirty="0"/>
              <a:t>Renforcement de la sécurité :</a:t>
            </a:r>
            <a:endParaRPr lang="fr-FR" dirty="0"/>
          </a:p>
          <a:p>
            <a:pPr>
              <a:buFont typeface="Arial" panose="020B0604020202020204" pitchFamily="34" charset="0"/>
              <a:buChar char="•"/>
            </a:pPr>
            <a:r>
              <a:rPr lang="fr-FR" dirty="0"/>
              <a:t>Implémentation de mesures de sécurité avancées</a:t>
            </a:r>
          </a:p>
          <a:p>
            <a:pPr>
              <a:buFont typeface="Arial" panose="020B0604020202020204" pitchFamily="34" charset="0"/>
              <a:buChar char="•"/>
            </a:pPr>
            <a:r>
              <a:rPr lang="fr-FR" dirty="0"/>
              <a:t>Protection des données utilisateurs</a:t>
            </a:r>
          </a:p>
          <a:p>
            <a:r>
              <a:rPr lang="fr-FR" b="1" dirty="0"/>
              <a:t>Intégration du Machine Learning :</a:t>
            </a:r>
            <a:endParaRPr lang="fr-FR" dirty="0"/>
          </a:p>
          <a:p>
            <a:pPr marL="742950" lvl="1" indent="-285750">
              <a:buFont typeface="Arial" panose="020B0604020202020204" pitchFamily="34" charset="0"/>
              <a:buChar char="•"/>
            </a:pPr>
            <a:r>
              <a:rPr lang="fr-FR" dirty="0"/>
              <a:t>Utilisation de modèles prédictifs pour suggérer des recettes en fonction des préférences des utilisateurs</a:t>
            </a:r>
          </a:p>
          <a:p>
            <a:pPr marL="742950" lvl="1" indent="-285750">
              <a:buFont typeface="Arial" panose="020B0604020202020204" pitchFamily="34" charset="0"/>
              <a:buChar char="•"/>
            </a:pPr>
            <a:r>
              <a:rPr lang="fr-FR" dirty="0"/>
              <a:t>Identification des habitudes d'achat et des tendances alimentaires pour améliorer l'expérience utilisateur</a:t>
            </a:r>
          </a:p>
          <a:p>
            <a:pPr marL="742950" lvl="1" indent="-285750">
              <a:buFont typeface="Arial" panose="020B0604020202020204" pitchFamily="34" charset="0"/>
              <a:buChar char="•"/>
            </a:pPr>
            <a:r>
              <a:rPr lang="fr-FR" dirty="0"/>
              <a:t>Prédiction des besoins futurs en ingrédients basés sur les recettes fréquemment consultées</a:t>
            </a:r>
          </a:p>
          <a:p>
            <a:pPr marL="45720" indent="0">
              <a:buNone/>
            </a:pPr>
            <a:endParaRPr lang="fr-FR" dirty="0"/>
          </a:p>
          <a:p>
            <a:pPr marL="45720" indent="0">
              <a:buNone/>
            </a:pPr>
            <a:endParaRPr lang="fr-FR" dirty="0"/>
          </a:p>
          <a:p>
            <a:endParaRPr lang="fr-FR" dirty="0"/>
          </a:p>
        </p:txBody>
      </p:sp>
    </p:spTree>
    <p:extLst>
      <p:ext uri="{BB962C8B-B14F-4D97-AF65-F5344CB8AC3E}">
        <p14:creationId xmlns:p14="http://schemas.microsoft.com/office/powerpoint/2010/main" val="3026660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idx="1"/>
          </p:nvPr>
        </p:nvSpPr>
        <p:spPr/>
        <p:txBody>
          <a:bodyPr rtlCol="0"/>
          <a:lstStyle/>
          <a:p>
            <a:pPr rtl="0"/>
            <a:r>
              <a:rPr lang="fr-FR" dirty="0"/>
              <a:t>Merci</a:t>
            </a:r>
          </a:p>
        </p:txBody>
      </p:sp>
      <p:pic>
        <p:nvPicPr>
          <p:cNvPr id="4" name="Image 3">
            <a:extLst>
              <a:ext uri="{FF2B5EF4-FFF2-40B4-BE49-F238E27FC236}">
                <a16:creationId xmlns:a16="http://schemas.microsoft.com/office/drawing/2014/main" id="{8C329266-E238-1FE5-A131-5B3F3289DE09}"/>
              </a:ext>
            </a:extLst>
          </p:cNvPr>
          <p:cNvPicPr>
            <a:picLocks noChangeAspect="1"/>
          </p:cNvPicPr>
          <p:nvPr/>
        </p:nvPicPr>
        <p:blipFill>
          <a:blip r:embed="rId3"/>
          <a:stretch>
            <a:fillRect/>
          </a:stretch>
        </p:blipFill>
        <p:spPr>
          <a:xfrm>
            <a:off x="3718148" y="1489046"/>
            <a:ext cx="4752528" cy="3879907"/>
          </a:xfrm>
          <a:prstGeom prst="rect">
            <a:avLst/>
          </a:prstGeom>
        </p:spPr>
      </p:pic>
    </p:spTree>
    <p:extLst>
      <p:ext uri="{BB962C8B-B14F-4D97-AF65-F5344CB8AC3E}">
        <p14:creationId xmlns:p14="http://schemas.microsoft.com/office/powerpoint/2010/main" val="2626760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dirty="0"/>
              <a:t>Présentation</a:t>
            </a:r>
          </a:p>
        </p:txBody>
      </p:sp>
      <p:sp>
        <p:nvSpPr>
          <p:cNvPr id="4" name="Espace réservé du contenu 3">
            <a:extLst>
              <a:ext uri="{FF2B5EF4-FFF2-40B4-BE49-F238E27FC236}">
                <a16:creationId xmlns:a16="http://schemas.microsoft.com/office/drawing/2014/main" id="{1CD4E9AE-1F68-75C8-09E0-88C7828E33B6}"/>
              </a:ext>
            </a:extLst>
          </p:cNvPr>
          <p:cNvSpPr>
            <a:spLocks noGrp="1"/>
          </p:cNvSpPr>
          <p:nvPr>
            <p:ph idx="1"/>
          </p:nvPr>
        </p:nvSpPr>
        <p:spPr>
          <a:xfrm>
            <a:off x="1522414" y="1643063"/>
            <a:ext cx="9144000" cy="993849"/>
          </a:xfrm>
        </p:spPr>
        <p:txBody>
          <a:bodyPr>
            <a:normAutofit/>
          </a:bodyPr>
          <a:lstStyle/>
          <a:p>
            <a:r>
              <a:rPr lang="fr-FR" dirty="0"/>
              <a:t>Titre : </a:t>
            </a:r>
            <a:r>
              <a:rPr lang="fr-FR" dirty="0" err="1"/>
              <a:t>Koolit</a:t>
            </a:r>
            <a:endParaRPr lang="fr-FR" dirty="0"/>
          </a:p>
          <a:p>
            <a:r>
              <a:rPr lang="fr-FR" dirty="0"/>
              <a:t>Logo : </a:t>
            </a:r>
          </a:p>
          <a:p>
            <a:pPr marL="45720" indent="0">
              <a:buNone/>
            </a:pPr>
            <a:endParaRPr lang="fr-FR" dirty="0"/>
          </a:p>
        </p:txBody>
      </p:sp>
      <p:pic>
        <p:nvPicPr>
          <p:cNvPr id="5" name="Image 4">
            <a:extLst>
              <a:ext uri="{FF2B5EF4-FFF2-40B4-BE49-F238E27FC236}">
                <a16:creationId xmlns:a16="http://schemas.microsoft.com/office/drawing/2014/main" id="{EB7839D7-A20C-336D-57BF-057EA47F7D70}"/>
              </a:ext>
            </a:extLst>
          </p:cNvPr>
          <p:cNvPicPr>
            <a:picLocks noChangeAspect="1"/>
          </p:cNvPicPr>
          <p:nvPr/>
        </p:nvPicPr>
        <p:blipFill>
          <a:blip r:embed="rId3"/>
          <a:stretch>
            <a:fillRect/>
          </a:stretch>
        </p:blipFill>
        <p:spPr>
          <a:xfrm>
            <a:off x="2566020" y="1772816"/>
            <a:ext cx="1570186" cy="1281881"/>
          </a:xfrm>
          <a:prstGeom prst="rect">
            <a:avLst/>
          </a:prstGeom>
        </p:spPr>
      </p:pic>
      <p:pic>
        <p:nvPicPr>
          <p:cNvPr id="7" name="Image 6">
            <a:extLst>
              <a:ext uri="{FF2B5EF4-FFF2-40B4-BE49-F238E27FC236}">
                <a16:creationId xmlns:a16="http://schemas.microsoft.com/office/drawing/2014/main" id="{5C314B25-754A-13E8-F9C3-6D03C25A4074}"/>
              </a:ext>
            </a:extLst>
          </p:cNvPr>
          <p:cNvPicPr>
            <a:picLocks noChangeAspect="1"/>
          </p:cNvPicPr>
          <p:nvPr/>
        </p:nvPicPr>
        <p:blipFill>
          <a:blip r:embed="rId4"/>
          <a:stretch>
            <a:fillRect/>
          </a:stretch>
        </p:blipFill>
        <p:spPr>
          <a:xfrm>
            <a:off x="6094412" y="782027"/>
            <a:ext cx="2263266" cy="2715919"/>
          </a:xfrm>
          <a:prstGeom prst="rect">
            <a:avLst/>
          </a:prstGeom>
        </p:spPr>
      </p:pic>
      <p:sp>
        <p:nvSpPr>
          <p:cNvPr id="8" name="Espace réservé du contenu 3">
            <a:extLst>
              <a:ext uri="{FF2B5EF4-FFF2-40B4-BE49-F238E27FC236}">
                <a16:creationId xmlns:a16="http://schemas.microsoft.com/office/drawing/2014/main" id="{11AC53F3-E15E-E976-60ED-04A99A426DC6}"/>
              </a:ext>
            </a:extLst>
          </p:cNvPr>
          <p:cNvSpPr txBox="1">
            <a:spLocks/>
          </p:cNvSpPr>
          <p:nvPr/>
        </p:nvSpPr>
        <p:spPr>
          <a:xfrm>
            <a:off x="1522412" y="3054697"/>
            <a:ext cx="9144000" cy="2804242"/>
          </a:xfrm>
          <a:prstGeom prst="rect">
            <a:avLst/>
          </a:prstGeom>
        </p:spPr>
        <p:txBody>
          <a:bodyPr vert="horz" lIns="91440" tIns="45720" rIns="91440" bIns="45720" rtlCol="0">
            <a:normAutofit fontScale="85000" lnSpcReduction="20000"/>
          </a:bodyPr>
          <a:lstStyle>
            <a:lvl1pPr marL="274320" indent="-228600" algn="l" defTabSz="914400" rtl="0" eaLnBrk="1" latinLnBrk="0" hangingPunct="1">
              <a:lnSpc>
                <a:spcPct val="90000"/>
              </a:lnSpc>
              <a:spcBef>
                <a:spcPts val="1800"/>
              </a:spcBef>
              <a:buClr>
                <a:schemeClr val="tx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tx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tx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9pPr>
          </a:lstStyle>
          <a:p>
            <a:pPr marL="45720" indent="0">
              <a:buFont typeface="Arial" pitchFamily="34" charset="0"/>
              <a:buNone/>
            </a:pPr>
            <a:endParaRPr lang="fr-FR" dirty="0"/>
          </a:p>
          <a:p>
            <a:pPr marL="45720" indent="0">
              <a:buFont typeface="Arial" pitchFamily="34" charset="0"/>
              <a:buNone/>
            </a:pPr>
            <a:r>
              <a:rPr lang="fr-FR" dirty="0"/>
              <a:t>Lorsque l’on tombe sur une recette qui nous fais envie, on aimerait pouvoir, en un seul clique, ajouter les ingrédients de celle-ci sur notre liste de course et connaitre les magasins à proximité où l’on peut acheter ces produits</a:t>
            </a:r>
          </a:p>
          <a:p>
            <a:pPr marL="45720" indent="0">
              <a:buFont typeface="Arial" pitchFamily="34" charset="0"/>
              <a:buNone/>
            </a:pPr>
            <a:r>
              <a:rPr lang="fr-FR" dirty="0"/>
              <a:t>Voilà justement l’objectif de </a:t>
            </a:r>
            <a:r>
              <a:rPr lang="fr-FR" dirty="0" err="1"/>
              <a:t>Koolit</a:t>
            </a:r>
            <a:r>
              <a:rPr lang="fr-FR" dirty="0"/>
              <a:t> :</a:t>
            </a:r>
          </a:p>
          <a:p>
            <a:r>
              <a:rPr lang="fr-FR" dirty="0"/>
              <a:t>Simplifier la rédaction et la gestion de sa liste de course</a:t>
            </a:r>
          </a:p>
          <a:p>
            <a:r>
              <a:rPr lang="fr-FR" dirty="0"/>
              <a:t>Localiser les magasins qui possède les produits présents sur notre liste </a:t>
            </a:r>
          </a:p>
          <a:p>
            <a:r>
              <a:rPr lang="fr-FR" dirty="0"/>
              <a:t>Trouver des idées recette et faciliter l’achat des ingrédients nécessaire à leur confection</a:t>
            </a:r>
          </a:p>
        </p:txBody>
      </p:sp>
    </p:spTree>
    <p:extLst>
      <p:ext uri="{BB962C8B-B14F-4D97-AF65-F5344CB8AC3E}">
        <p14:creationId xmlns:p14="http://schemas.microsoft.com/office/powerpoint/2010/main" val="3659774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rtlCol="0"/>
          <a:lstStyle/>
          <a:p>
            <a:pPr rtl="0"/>
            <a:r>
              <a:rPr lang="fr-FR" dirty="0"/>
              <a:t>Présentation</a:t>
            </a:r>
          </a:p>
        </p:txBody>
      </p:sp>
      <p:sp>
        <p:nvSpPr>
          <p:cNvPr id="2" name="Espace réservé du contenu 1"/>
          <p:cNvSpPr>
            <a:spLocks noGrp="1"/>
          </p:cNvSpPr>
          <p:nvPr>
            <p:ph sz="half" idx="1"/>
          </p:nvPr>
        </p:nvSpPr>
        <p:spPr>
          <a:xfrm>
            <a:off x="1534751" y="1766936"/>
            <a:ext cx="4480560" cy="1281881"/>
          </a:xfrm>
        </p:spPr>
        <p:txBody>
          <a:bodyPr rtlCol="0">
            <a:normAutofit/>
          </a:bodyPr>
          <a:lstStyle/>
          <a:p>
            <a:pPr rtl="0"/>
            <a:r>
              <a:rPr lang="fr-FR" dirty="0"/>
              <a:t>Plusieurs sites permettent de consulter des recettes de cuisine (Marmiton, 750g, </a:t>
            </a:r>
            <a:r>
              <a:rPr lang="fr-FR" dirty="0" err="1"/>
              <a:t>CuisineAZ</a:t>
            </a:r>
            <a:r>
              <a:rPr lang="fr-FR" dirty="0"/>
              <a:t>…)</a:t>
            </a:r>
          </a:p>
        </p:txBody>
      </p:sp>
      <p:sp>
        <p:nvSpPr>
          <p:cNvPr id="6" name="Espace réservé du contenu 1">
            <a:extLst>
              <a:ext uri="{FF2B5EF4-FFF2-40B4-BE49-F238E27FC236}">
                <a16:creationId xmlns:a16="http://schemas.microsoft.com/office/drawing/2014/main" id="{5770618A-BE24-FC42-CDEE-AD05B842D8D6}"/>
              </a:ext>
            </a:extLst>
          </p:cNvPr>
          <p:cNvSpPr txBox="1">
            <a:spLocks/>
          </p:cNvSpPr>
          <p:nvPr/>
        </p:nvSpPr>
        <p:spPr>
          <a:xfrm>
            <a:off x="6122005" y="3933056"/>
            <a:ext cx="4480560" cy="2395537"/>
          </a:xfrm>
          <a:prstGeom prst="rect">
            <a:avLst/>
          </a:prstGeom>
        </p:spPr>
        <p:txBody>
          <a:bodyPr vert="horz" lIns="91440" tIns="45720" rIns="91440" bIns="45720" rtlCol="0">
            <a:normAutofit/>
          </a:bodyPr>
          <a:lstStyle>
            <a:lvl1pPr marL="274320" indent="-228600" algn="l" defTabSz="914400" rtl="0" eaLnBrk="1" latinLnBrk="0" hangingPunct="1">
              <a:lnSpc>
                <a:spcPct val="90000"/>
              </a:lnSpc>
              <a:spcBef>
                <a:spcPts val="1800"/>
              </a:spcBef>
              <a:buClr>
                <a:schemeClr val="tx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tx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tx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tx1"/>
              </a:buClr>
              <a:buFont typeface="Arial" pitchFamily="34" charset="0"/>
              <a:buChar char="•"/>
              <a:defRPr sz="1400" kern="1200">
                <a:solidFill>
                  <a:schemeClr val="tx1"/>
                </a:solidFill>
                <a:latin typeface="+mn-lt"/>
                <a:ea typeface="+mn-ea"/>
                <a:cs typeface="+mn-cs"/>
              </a:defRPr>
            </a:lvl5pPr>
            <a:lvl6pPr marL="187452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6pPr>
            <a:lvl7pPr marL="219456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7pPr>
            <a:lvl8pPr marL="251460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8pPr>
            <a:lvl9pPr marL="2834640" indent="-228600" algn="l" defTabSz="914400" rtl="0" eaLnBrk="1" latinLnBrk="0" hangingPunct="1">
              <a:lnSpc>
                <a:spcPct val="90000"/>
              </a:lnSpc>
              <a:spcBef>
                <a:spcPts val="800"/>
              </a:spcBef>
              <a:buFont typeface="Arial" pitchFamily="34" charset="0"/>
              <a:buChar char="•"/>
              <a:defRPr sz="1400" kern="1200">
                <a:solidFill>
                  <a:schemeClr val="tx1"/>
                </a:solidFill>
                <a:latin typeface="+mn-lt"/>
                <a:ea typeface="+mn-ea"/>
                <a:cs typeface="+mn-cs"/>
              </a:defRPr>
            </a:lvl9pPr>
          </a:lstStyle>
          <a:p>
            <a:r>
              <a:rPr lang="fr-FR" dirty="0"/>
              <a:t>Ce qui nous différencie de la concurrence, c’est le fait que notre site nous permet d’ajouter directement les ingrédients des recettes sélectionnés dans une liste de courses personnels et de rechercher les magasins qui possède ces produits. </a:t>
            </a:r>
          </a:p>
        </p:txBody>
      </p:sp>
      <p:pic>
        <p:nvPicPr>
          <p:cNvPr id="8" name="Image 7" descr="Une image contenant fruit, Snack, Restauration rapide, produits de boulangerie&#10;&#10;Description générée automatiquement">
            <a:extLst>
              <a:ext uri="{FF2B5EF4-FFF2-40B4-BE49-F238E27FC236}">
                <a16:creationId xmlns:a16="http://schemas.microsoft.com/office/drawing/2014/main" id="{F13F6124-F717-B3E8-45D6-822C2BC6EE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762" y="4071521"/>
            <a:ext cx="4971549" cy="2118606"/>
          </a:xfrm>
          <a:prstGeom prst="rect">
            <a:avLst/>
          </a:prstGeom>
        </p:spPr>
      </p:pic>
      <p:pic>
        <p:nvPicPr>
          <p:cNvPr id="17" name="Espace réservé du contenu 16" descr="Une image contenant Police, Graphique, texte, graphisme&#10;&#10;Description générée automatiquement">
            <a:extLst>
              <a:ext uri="{FF2B5EF4-FFF2-40B4-BE49-F238E27FC236}">
                <a16:creationId xmlns:a16="http://schemas.microsoft.com/office/drawing/2014/main" id="{062E18C1-713B-3577-2A9D-9D1757B32C46}"/>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5661887" y="1567579"/>
            <a:ext cx="4940678" cy="1481238"/>
          </a:xfrm>
        </p:spPr>
      </p:pic>
    </p:spTree>
    <p:extLst>
      <p:ext uri="{BB962C8B-B14F-4D97-AF65-F5344CB8AC3E}">
        <p14:creationId xmlns:p14="http://schemas.microsoft.com/office/powerpoint/2010/main" val="2353637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1522413" y="373112"/>
            <a:ext cx="9144000" cy="625376"/>
          </a:xfrm>
        </p:spPr>
        <p:txBody>
          <a:bodyPr rtlCol="0"/>
          <a:lstStyle/>
          <a:p>
            <a:pPr rtl="0"/>
            <a:r>
              <a:rPr lang="fr-FR" dirty="0"/>
              <a:t>Aspects techniques et agilité</a:t>
            </a:r>
          </a:p>
        </p:txBody>
      </p:sp>
      <p:sp>
        <p:nvSpPr>
          <p:cNvPr id="2" name="Espace réservé du contenu 1"/>
          <p:cNvSpPr>
            <a:spLocks noGrp="1"/>
          </p:cNvSpPr>
          <p:nvPr>
            <p:ph sz="half" idx="1"/>
          </p:nvPr>
        </p:nvSpPr>
        <p:spPr>
          <a:xfrm>
            <a:off x="1613852" y="2211995"/>
            <a:ext cx="4480560" cy="2434009"/>
          </a:xfrm>
        </p:spPr>
        <p:txBody>
          <a:bodyPr rtlCol="0">
            <a:normAutofit fontScale="92500" lnSpcReduction="10000"/>
          </a:bodyPr>
          <a:lstStyle/>
          <a:p>
            <a:pPr marL="45720" indent="0" rtl="0">
              <a:buNone/>
            </a:pPr>
            <a:r>
              <a:rPr lang="fr-FR" dirty="0" err="1"/>
              <a:t>Koolit</a:t>
            </a:r>
            <a:r>
              <a:rPr lang="fr-FR" dirty="0"/>
              <a:t> est une application web</a:t>
            </a:r>
          </a:p>
          <a:p>
            <a:pPr marL="45720" indent="0" rtl="0">
              <a:buNone/>
            </a:pPr>
            <a:endParaRPr lang="fr-FR" dirty="0"/>
          </a:p>
          <a:p>
            <a:r>
              <a:rPr lang="fr-FR" dirty="0"/>
              <a:t>Nous utilisons </a:t>
            </a:r>
            <a:r>
              <a:rPr lang="fr-FR" dirty="0" err="1"/>
              <a:t>Angular</a:t>
            </a:r>
            <a:r>
              <a:rPr lang="fr-FR" dirty="0"/>
              <a:t> pour le Frontend</a:t>
            </a:r>
          </a:p>
          <a:p>
            <a:r>
              <a:rPr lang="fr-FR" dirty="0"/>
              <a:t>Spring Boot pour le Backend </a:t>
            </a:r>
          </a:p>
          <a:p>
            <a:r>
              <a:rPr lang="fr-FR" dirty="0" err="1"/>
              <a:t>MySql</a:t>
            </a:r>
            <a:r>
              <a:rPr lang="fr-FR" dirty="0"/>
              <a:t> pour la base de données </a:t>
            </a:r>
          </a:p>
          <a:p>
            <a:pPr marL="45720" indent="0">
              <a:buNone/>
            </a:pPr>
            <a:endParaRPr lang="fr-FR" dirty="0"/>
          </a:p>
        </p:txBody>
      </p:sp>
      <p:graphicFrame>
        <p:nvGraphicFramePr>
          <p:cNvPr id="5" name="Espace réservé du contenu 4" descr="Diagramme de cycle simple représentant 5 étapes dans des petits cercles ordonnés dans le sens des aiguilles d’une montre à l’intérieur d’un grand cercle, avec des flèches pointant d’un petit cercle à l’autre"/>
          <p:cNvGraphicFramePr>
            <a:graphicFrameLocks noGrp="1"/>
          </p:cNvGraphicFramePr>
          <p:nvPr>
            <p:ph sz="half" idx="2"/>
            <p:extLst>
              <p:ext uri="{D42A27DB-BD31-4B8C-83A1-F6EECF244321}">
                <p14:modId xmlns:p14="http://schemas.microsoft.com/office/powerpoint/2010/main" val="3726214756"/>
              </p:ext>
            </p:extLst>
          </p:nvPr>
        </p:nvGraphicFramePr>
        <p:xfrm>
          <a:off x="6186488" y="1643063"/>
          <a:ext cx="4479925" cy="45291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37328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993298" y="244473"/>
            <a:ext cx="7670802" cy="625376"/>
          </a:xfrm>
        </p:spPr>
        <p:txBody>
          <a:bodyPr rtlCol="0"/>
          <a:lstStyle/>
          <a:p>
            <a:pPr rtl="0"/>
            <a:r>
              <a:rPr lang="fr-FR" dirty="0"/>
              <a:t>Aspects techniques et agilité</a:t>
            </a:r>
          </a:p>
        </p:txBody>
      </p:sp>
      <p:sp>
        <p:nvSpPr>
          <p:cNvPr id="3" name="Espace réservé du contenu 2"/>
          <p:cNvSpPr>
            <a:spLocks noGrp="1"/>
          </p:cNvSpPr>
          <p:nvPr>
            <p:ph idx="1"/>
          </p:nvPr>
        </p:nvSpPr>
        <p:spPr/>
        <p:txBody>
          <a:bodyPr rtlCol="0"/>
          <a:lstStyle/>
          <a:p>
            <a:pPr rtl="0"/>
            <a:r>
              <a:rPr lang="fr-FR" dirty="0"/>
              <a:t>Outil de versionnage : </a:t>
            </a:r>
            <a:r>
              <a:rPr lang="fr-FR" b="1" dirty="0"/>
              <a:t>Git</a:t>
            </a:r>
            <a:r>
              <a:rPr lang="fr-FR" dirty="0"/>
              <a:t> </a:t>
            </a:r>
          </a:p>
          <a:p>
            <a:pPr rtl="0"/>
            <a:r>
              <a:rPr lang="fr-FR" dirty="0"/>
              <a:t>Outil d’intégration continue : </a:t>
            </a:r>
            <a:r>
              <a:rPr lang="fr-FR" b="1" dirty="0" err="1"/>
              <a:t>GitAction</a:t>
            </a:r>
            <a:endParaRPr lang="fr-FR" b="1" dirty="0"/>
          </a:p>
          <a:p>
            <a:pPr rtl="0"/>
            <a:r>
              <a:rPr lang="fr-FR" dirty="0"/>
              <a:t>Service d’hébergement de code </a:t>
            </a:r>
            <a:r>
              <a:rPr lang="fr-FR" b="1" dirty="0" err="1"/>
              <a:t>Github</a:t>
            </a:r>
            <a:r>
              <a:rPr lang="fr-FR" dirty="0"/>
              <a:t> </a:t>
            </a:r>
          </a:p>
          <a:p>
            <a:pPr rtl="0"/>
            <a:r>
              <a:rPr lang="fr-FR" dirty="0"/>
              <a:t>Outil de </a:t>
            </a:r>
            <a:r>
              <a:rPr lang="fr-FR" dirty="0" err="1"/>
              <a:t>build</a:t>
            </a:r>
            <a:r>
              <a:rPr lang="fr-FR" dirty="0"/>
              <a:t> : </a:t>
            </a:r>
            <a:r>
              <a:rPr lang="fr-FR" b="1" dirty="0"/>
              <a:t>Maven </a:t>
            </a:r>
          </a:p>
          <a:p>
            <a:pPr rtl="0"/>
            <a:r>
              <a:rPr lang="fr-FR" dirty="0"/>
              <a:t>Tests automatisés :                   pour le backend et </a:t>
            </a:r>
            <a:r>
              <a:rPr lang="fr-FR" b="1" dirty="0" err="1"/>
              <a:t>Angular</a:t>
            </a:r>
            <a:r>
              <a:rPr lang="fr-FR" dirty="0"/>
              <a:t>      pour le frontend (fichier .</a:t>
            </a:r>
            <a:r>
              <a:rPr lang="fr-FR" dirty="0" err="1"/>
              <a:t>spec.ts</a:t>
            </a:r>
            <a:r>
              <a:rPr lang="fr-FR" dirty="0"/>
              <a:t>)</a:t>
            </a:r>
          </a:p>
          <a:p>
            <a:pPr rtl="0"/>
            <a:r>
              <a:rPr lang="fr-FR" dirty="0"/>
              <a:t>Génération de la documentation : </a:t>
            </a:r>
            <a:r>
              <a:rPr lang="fr-FR" b="1" dirty="0" err="1"/>
              <a:t>AsciiDoc</a:t>
            </a:r>
            <a:r>
              <a:rPr lang="fr-FR" b="1" dirty="0"/>
              <a:t> </a:t>
            </a:r>
          </a:p>
        </p:txBody>
      </p:sp>
      <p:pic>
        <p:nvPicPr>
          <p:cNvPr id="14" name="Espace réservé pour une image  13" descr="Une image contenant texte, ordinateur, ordinateur portable, Système d’exploitation&#10;&#10;Description générée automatiquement">
            <a:extLst>
              <a:ext uri="{FF2B5EF4-FFF2-40B4-BE49-F238E27FC236}">
                <a16:creationId xmlns:a16="http://schemas.microsoft.com/office/drawing/2014/main" id="{8F3BF78D-3A62-1710-5982-B10FF2AC7B0F}"/>
              </a:ext>
            </a:extLst>
          </p:cNvPr>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17388" r="17388"/>
          <a:stretch>
            <a:fillRect/>
          </a:stretch>
        </p:blipFill>
        <p:spPr/>
      </p:pic>
      <p:sp>
        <p:nvSpPr>
          <p:cNvPr id="15" name="ZoneTexte 14">
            <a:extLst>
              <a:ext uri="{FF2B5EF4-FFF2-40B4-BE49-F238E27FC236}">
                <a16:creationId xmlns:a16="http://schemas.microsoft.com/office/drawing/2014/main" id="{3E927CBA-5ACE-6855-0E04-4DC43A9BA684}"/>
              </a:ext>
            </a:extLst>
          </p:cNvPr>
          <p:cNvSpPr txBox="1"/>
          <p:nvPr/>
        </p:nvSpPr>
        <p:spPr>
          <a:xfrm>
            <a:off x="3322104" y="872489"/>
            <a:ext cx="5544616" cy="369332"/>
          </a:xfrm>
          <a:prstGeom prst="rect">
            <a:avLst/>
          </a:prstGeom>
          <a:noFill/>
        </p:spPr>
        <p:txBody>
          <a:bodyPr wrap="square" rtlCol="0">
            <a:spAutoFit/>
          </a:bodyPr>
          <a:lstStyle/>
          <a:p>
            <a:r>
              <a:rPr lang="fr-FR" dirty="0"/>
              <a:t>(Autres technologies DevOps utilisé dans notre projet) </a:t>
            </a:r>
          </a:p>
        </p:txBody>
      </p:sp>
      <p:pic>
        <p:nvPicPr>
          <p:cNvPr id="17" name="Image 16" descr="Une image contenant symbole, Graphique, conception&#10;&#10;Description générée automatiquement">
            <a:extLst>
              <a:ext uri="{FF2B5EF4-FFF2-40B4-BE49-F238E27FC236}">
                <a16:creationId xmlns:a16="http://schemas.microsoft.com/office/drawing/2014/main" id="{10C8334E-527C-5DCA-F5FD-550EA7CD8FF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38428" y="1643063"/>
            <a:ext cx="374247" cy="374247"/>
          </a:xfrm>
          <a:prstGeom prst="rect">
            <a:avLst/>
          </a:prstGeom>
        </p:spPr>
      </p:pic>
      <p:pic>
        <p:nvPicPr>
          <p:cNvPr id="19" name="Image 18" descr="Une image contenant Police, Graphique, logo, symbole&#10;&#10;Description générée automatiquement">
            <a:extLst>
              <a:ext uri="{FF2B5EF4-FFF2-40B4-BE49-F238E27FC236}">
                <a16:creationId xmlns:a16="http://schemas.microsoft.com/office/drawing/2014/main" id="{A6A72187-61DB-459F-4E81-3CA77833087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0800000" flipV="1">
            <a:off x="7750596" y="2071170"/>
            <a:ext cx="437778" cy="424337"/>
          </a:xfrm>
          <a:prstGeom prst="rect">
            <a:avLst/>
          </a:prstGeom>
        </p:spPr>
      </p:pic>
      <p:pic>
        <p:nvPicPr>
          <p:cNvPr id="21" name="Image 20" descr="Une image contenant clipart, symbole, Graphique, conception&#10;&#10;Description générée automatiquement">
            <a:extLst>
              <a:ext uri="{FF2B5EF4-FFF2-40B4-BE49-F238E27FC236}">
                <a16:creationId xmlns:a16="http://schemas.microsoft.com/office/drawing/2014/main" id="{F8D1AB20-57C4-2789-060F-A62FED757AB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12120" y="2603913"/>
            <a:ext cx="476254" cy="476254"/>
          </a:xfrm>
          <a:prstGeom prst="rect">
            <a:avLst/>
          </a:prstGeom>
        </p:spPr>
      </p:pic>
      <p:pic>
        <p:nvPicPr>
          <p:cNvPr id="23" name="Graphique 22">
            <a:extLst>
              <a:ext uri="{FF2B5EF4-FFF2-40B4-BE49-F238E27FC236}">
                <a16:creationId xmlns:a16="http://schemas.microsoft.com/office/drawing/2014/main" id="{6940E84D-5BA3-FCB1-81F6-606373D947C4}"/>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847971" y="2842040"/>
            <a:ext cx="980728" cy="980728"/>
          </a:xfrm>
          <a:prstGeom prst="rect">
            <a:avLst/>
          </a:prstGeom>
        </p:spPr>
      </p:pic>
      <p:pic>
        <p:nvPicPr>
          <p:cNvPr id="24" name="Graphique 23">
            <a:extLst>
              <a:ext uri="{FF2B5EF4-FFF2-40B4-BE49-F238E27FC236}">
                <a16:creationId xmlns:a16="http://schemas.microsoft.com/office/drawing/2014/main" id="{7192AE34-50D3-FFBC-B9D4-ECC361F3EAFA}"/>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444823" y="3332404"/>
            <a:ext cx="980728" cy="980728"/>
          </a:xfrm>
          <a:prstGeom prst="rect">
            <a:avLst/>
          </a:prstGeom>
        </p:spPr>
      </p:pic>
      <p:pic>
        <p:nvPicPr>
          <p:cNvPr id="26" name="Image 25" descr="Une image contenant symbole, triangle, conception&#10;&#10;Description générée automatiquement">
            <a:extLst>
              <a:ext uri="{FF2B5EF4-FFF2-40B4-BE49-F238E27FC236}">
                <a16:creationId xmlns:a16="http://schemas.microsoft.com/office/drawing/2014/main" id="{F0EEDE97-6BC8-D58A-200E-F2B0F8FDBCBA}"/>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484101" y="3701851"/>
            <a:ext cx="225183" cy="241833"/>
          </a:xfrm>
          <a:prstGeom prst="rect">
            <a:avLst/>
          </a:prstGeom>
        </p:spPr>
      </p:pic>
      <p:pic>
        <p:nvPicPr>
          <p:cNvPr id="30" name="Image 29" descr="Une image contenant Police, Graphique, texte, bleu vert&#10;&#10;Description générée automatiquement">
            <a:extLst>
              <a:ext uri="{FF2B5EF4-FFF2-40B4-BE49-F238E27FC236}">
                <a16:creationId xmlns:a16="http://schemas.microsoft.com/office/drawing/2014/main" id="{E456AE2D-595B-E687-477B-61F4A47DDE19}"/>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8110636" y="4417947"/>
            <a:ext cx="416473" cy="416473"/>
          </a:xfrm>
          <a:prstGeom prst="rect">
            <a:avLst/>
          </a:prstGeom>
        </p:spPr>
      </p:pic>
    </p:spTree>
    <p:extLst>
      <p:ext uri="{BB962C8B-B14F-4D97-AF65-F5344CB8AC3E}">
        <p14:creationId xmlns:p14="http://schemas.microsoft.com/office/powerpoint/2010/main" val="2621346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995612" y="244473"/>
            <a:ext cx="7670802" cy="553368"/>
          </a:xfrm>
        </p:spPr>
        <p:txBody>
          <a:bodyPr rtlCol="0">
            <a:normAutofit fontScale="90000"/>
          </a:bodyPr>
          <a:lstStyle/>
          <a:p>
            <a:pPr rtl="0"/>
            <a:r>
              <a:rPr lang="fr-FR" dirty="0"/>
              <a:t>Aspects techniques et agilité</a:t>
            </a:r>
          </a:p>
        </p:txBody>
      </p:sp>
      <p:pic>
        <p:nvPicPr>
          <p:cNvPr id="9" name="Espace réservé pour une image  8" descr="Une image contenant texte, capture d’écran, Police, Graphique&#10;&#10;Description générée automatiquement">
            <a:extLst>
              <a:ext uri="{FF2B5EF4-FFF2-40B4-BE49-F238E27FC236}">
                <a16:creationId xmlns:a16="http://schemas.microsoft.com/office/drawing/2014/main" id="{8C8B0859-168C-F625-363A-6A4210A09BB8}"/>
              </a:ext>
            </a:extLst>
          </p:cNvPr>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23956" r="23956"/>
          <a:stretch>
            <a:fillRect/>
          </a:stretch>
        </p:blipFill>
        <p:spPr/>
      </p:pic>
      <p:sp>
        <p:nvSpPr>
          <p:cNvPr id="3" name="Espace réservé du contenu 2"/>
          <p:cNvSpPr>
            <a:spLocks noGrp="1"/>
          </p:cNvSpPr>
          <p:nvPr>
            <p:ph idx="1"/>
          </p:nvPr>
        </p:nvSpPr>
        <p:spPr>
          <a:xfrm>
            <a:off x="2995612" y="1643064"/>
            <a:ext cx="6843216" cy="4970464"/>
          </a:xfrm>
        </p:spPr>
        <p:txBody>
          <a:bodyPr rtlCol="0">
            <a:normAutofit fontScale="92500" lnSpcReduction="10000"/>
          </a:bodyPr>
          <a:lstStyle/>
          <a:p>
            <a:pPr rtl="0"/>
            <a:r>
              <a:rPr lang="fr-FR" b="1" dirty="0"/>
              <a:t>Gestion du </a:t>
            </a:r>
            <a:r>
              <a:rPr lang="fr-FR" b="1" dirty="0" err="1"/>
              <a:t>Backlog</a:t>
            </a:r>
            <a:r>
              <a:rPr lang="fr-FR" b="1" dirty="0"/>
              <a:t> :</a:t>
            </a:r>
          </a:p>
          <a:p>
            <a:pPr marL="45720" indent="0">
              <a:buNone/>
            </a:pPr>
            <a:r>
              <a:rPr lang="fr-FR" dirty="0"/>
              <a:t>Nous utilisons l’outil Jira pour écrire les tâches et gérer leurs avancées de manière itérative</a:t>
            </a:r>
            <a:endParaRPr lang="fr-FR" b="1" dirty="0"/>
          </a:p>
          <a:p>
            <a:pPr rtl="0"/>
            <a:r>
              <a:rPr lang="fr-FR" b="1" dirty="0"/>
              <a:t>Gestion des livraisons : </a:t>
            </a:r>
          </a:p>
          <a:p>
            <a:pPr marL="45720" indent="0">
              <a:buNone/>
            </a:pPr>
            <a:r>
              <a:rPr lang="fr-FR" dirty="0"/>
              <a:t>Nous devions livrer un incrément produit toutes les deux semaines (2 grandes </a:t>
            </a:r>
            <a:r>
              <a:rPr lang="fr-FR" dirty="0" err="1"/>
              <a:t>features</a:t>
            </a:r>
            <a:r>
              <a:rPr lang="fr-FR" dirty="0"/>
              <a:t> et 2 petites </a:t>
            </a:r>
            <a:r>
              <a:rPr lang="fr-FR" dirty="0" err="1"/>
              <a:t>features</a:t>
            </a:r>
            <a:r>
              <a:rPr lang="fr-FR" dirty="0"/>
              <a:t>)</a:t>
            </a:r>
            <a:endParaRPr lang="fr-FR" b="1" dirty="0"/>
          </a:p>
          <a:p>
            <a:pPr rtl="0"/>
            <a:r>
              <a:rPr lang="fr-FR" b="1" dirty="0"/>
              <a:t>Collaboration entre les membres :</a:t>
            </a:r>
          </a:p>
          <a:p>
            <a:pPr marL="45720" indent="0" rtl="0">
              <a:buNone/>
            </a:pPr>
            <a:r>
              <a:rPr lang="fr-FR" dirty="0"/>
              <a:t>Nous organisons des réunions teams pour présenter les fonctionnalités réalisées et pour discuter des prochaines à intégrer au projet (nous profitons également des séances en présentiel pour demander des indications à Mr Poizat) </a:t>
            </a:r>
            <a:endParaRPr lang="fr-FR" b="1" dirty="0"/>
          </a:p>
          <a:p>
            <a:pPr rtl="0"/>
            <a:r>
              <a:rPr lang="fr-FR" b="1" dirty="0"/>
              <a:t>Adaptabilité aux changements de direction du projet :</a:t>
            </a:r>
          </a:p>
          <a:p>
            <a:pPr marL="45720" indent="0" rtl="0">
              <a:buNone/>
            </a:pPr>
            <a:r>
              <a:rPr lang="fr-FR" dirty="0"/>
              <a:t>Nous collectons les besoins et les exigences de Mr Poizat et nous les intégrons au projet en prenant des décisions de priorisation </a:t>
            </a:r>
            <a:endParaRPr lang="fr-FR" b="1" dirty="0"/>
          </a:p>
          <a:p>
            <a:pPr marL="45720" indent="0" rtl="0">
              <a:buNone/>
            </a:pPr>
            <a:endParaRPr lang="fr-FR" dirty="0"/>
          </a:p>
          <a:p>
            <a:pPr marL="45720" indent="0" rtl="0">
              <a:buNone/>
            </a:pPr>
            <a:endParaRPr lang="fr-FR" dirty="0"/>
          </a:p>
        </p:txBody>
      </p:sp>
      <p:sp>
        <p:nvSpPr>
          <p:cNvPr id="7" name="ZoneTexte 6">
            <a:extLst>
              <a:ext uri="{FF2B5EF4-FFF2-40B4-BE49-F238E27FC236}">
                <a16:creationId xmlns:a16="http://schemas.microsoft.com/office/drawing/2014/main" id="{EFF1C7F7-08CA-D3B3-EDF5-B47958E4CBFE}"/>
              </a:ext>
            </a:extLst>
          </p:cNvPr>
          <p:cNvSpPr txBox="1"/>
          <p:nvPr/>
        </p:nvSpPr>
        <p:spPr>
          <a:xfrm>
            <a:off x="4058705" y="797841"/>
            <a:ext cx="5544616" cy="369332"/>
          </a:xfrm>
          <a:prstGeom prst="rect">
            <a:avLst/>
          </a:prstGeom>
          <a:noFill/>
        </p:spPr>
        <p:txBody>
          <a:bodyPr wrap="square" rtlCol="0">
            <a:spAutoFit/>
          </a:bodyPr>
          <a:lstStyle/>
          <a:p>
            <a:r>
              <a:rPr lang="fr-FR" dirty="0"/>
              <a:t>(L’agilité dans notre projet) </a:t>
            </a:r>
          </a:p>
        </p:txBody>
      </p:sp>
    </p:spTree>
    <p:extLst>
      <p:ext uri="{BB962C8B-B14F-4D97-AF65-F5344CB8AC3E}">
        <p14:creationId xmlns:p14="http://schemas.microsoft.com/office/powerpoint/2010/main" val="3404026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A63C5D-2A9D-968D-A028-EA546861FE8E}"/>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A0ACA4FE-D25B-E361-CDCB-4BEA70779D1D}"/>
              </a:ext>
            </a:extLst>
          </p:cNvPr>
          <p:cNvSpPr>
            <a:spLocks noGrp="1"/>
          </p:cNvSpPr>
          <p:nvPr>
            <p:ph type="title"/>
          </p:nvPr>
        </p:nvSpPr>
        <p:spPr>
          <a:xfrm>
            <a:off x="8468467" y="1600200"/>
            <a:ext cx="1915617" cy="1152128"/>
          </a:xfrm>
        </p:spPr>
        <p:txBody>
          <a:bodyPr rtlCol="0"/>
          <a:lstStyle/>
          <a:p>
            <a:pPr rtl="0"/>
            <a:r>
              <a:rPr lang="fr-FR" dirty="0"/>
              <a:t>Grandes </a:t>
            </a:r>
            <a:r>
              <a:rPr lang="fr-FR" dirty="0" err="1"/>
              <a:t>features</a:t>
            </a:r>
            <a:endParaRPr lang="fr-FR" dirty="0"/>
          </a:p>
        </p:txBody>
      </p:sp>
      <p:sp>
        <p:nvSpPr>
          <p:cNvPr id="3" name="Espace réservé du contenu 2">
            <a:extLst>
              <a:ext uri="{FF2B5EF4-FFF2-40B4-BE49-F238E27FC236}">
                <a16:creationId xmlns:a16="http://schemas.microsoft.com/office/drawing/2014/main" id="{514B3B5D-8A1C-AD72-5713-57437496A1A2}"/>
              </a:ext>
            </a:extLst>
          </p:cNvPr>
          <p:cNvSpPr>
            <a:spLocks noGrp="1"/>
          </p:cNvSpPr>
          <p:nvPr>
            <p:ph idx="1"/>
          </p:nvPr>
        </p:nvSpPr>
        <p:spPr/>
        <p:txBody>
          <a:bodyPr rtlCol="0">
            <a:normAutofit/>
          </a:bodyPr>
          <a:lstStyle/>
          <a:p>
            <a:pPr marL="45720" indent="0" rtl="0">
              <a:buNone/>
            </a:pPr>
            <a:r>
              <a:rPr lang="fr-FR" dirty="0"/>
              <a:t>Une des principales fonctionnalités de </a:t>
            </a:r>
            <a:r>
              <a:rPr lang="fr-FR" dirty="0" err="1"/>
              <a:t>Koolit</a:t>
            </a:r>
            <a:r>
              <a:rPr lang="fr-FR" dirty="0"/>
              <a:t> c’est l’ajout des ingrédients des recettes à sa liste de courses. </a:t>
            </a:r>
          </a:p>
          <a:p>
            <a:pPr marL="45720" indent="0" rtl="0">
              <a:buNone/>
            </a:pPr>
            <a:endParaRPr lang="fr-FR" dirty="0"/>
          </a:p>
          <a:p>
            <a:pPr marL="45720" indent="0" rtl="0">
              <a:buNone/>
            </a:pPr>
            <a:r>
              <a:rPr lang="fr-FR" dirty="0"/>
              <a:t>Les utilisateurs ont la possibilité de parcourir une sélection de recettes disponibles, de sélectionner une recette spécifique, de voir la liste des ingrédients nécessaires pour la recette sélectionnée et d’ajouter automatiquement ces ingrédients à sa liste de courses.</a:t>
            </a:r>
          </a:p>
          <a:p>
            <a:pPr marL="45720" indent="0">
              <a:buNone/>
            </a:pPr>
            <a:endParaRPr lang="fr-FR" dirty="0"/>
          </a:p>
          <a:p>
            <a:pPr marL="45720" indent="0">
              <a:buNone/>
            </a:pPr>
            <a:r>
              <a:rPr lang="fr-FR" dirty="0"/>
              <a:t>Les utilisateurs peuvent visualiser et gérer leurs listes de course. Ils peuvent ajouter manuellement des produits à leurs listes, les marquer comme acheté ou tout simplement les retirer.</a:t>
            </a:r>
          </a:p>
        </p:txBody>
      </p:sp>
      <p:sp>
        <p:nvSpPr>
          <p:cNvPr id="7" name="ZoneTexte 6">
            <a:extLst>
              <a:ext uri="{FF2B5EF4-FFF2-40B4-BE49-F238E27FC236}">
                <a16:creationId xmlns:a16="http://schemas.microsoft.com/office/drawing/2014/main" id="{7CEF7535-31CA-5463-30F3-F70CEF1F08C7}"/>
              </a:ext>
            </a:extLst>
          </p:cNvPr>
          <p:cNvSpPr txBox="1"/>
          <p:nvPr/>
        </p:nvSpPr>
        <p:spPr>
          <a:xfrm>
            <a:off x="7847844" y="2752328"/>
            <a:ext cx="3156861" cy="646331"/>
          </a:xfrm>
          <a:prstGeom prst="rect">
            <a:avLst/>
          </a:prstGeom>
          <a:noFill/>
        </p:spPr>
        <p:txBody>
          <a:bodyPr wrap="square" rtlCol="0">
            <a:spAutoFit/>
          </a:bodyPr>
          <a:lstStyle/>
          <a:p>
            <a:r>
              <a:rPr lang="fr-FR" b="1" dirty="0"/>
              <a:t>Ajouter les ingrédients des recettes à sa liste de courses</a:t>
            </a:r>
          </a:p>
        </p:txBody>
      </p:sp>
      <p:pic>
        <p:nvPicPr>
          <p:cNvPr id="5" name="Image 4" descr="Une image contenant texte, écriture manuscrite, intérieur&#10;&#10;Description générée automatiquement">
            <a:extLst>
              <a:ext uri="{FF2B5EF4-FFF2-40B4-BE49-F238E27FC236}">
                <a16:creationId xmlns:a16="http://schemas.microsoft.com/office/drawing/2014/main" id="{E1FFDEFE-942E-8C32-3FBA-36EC24BFB16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93014" y="3429000"/>
            <a:ext cx="2666520" cy="1999890"/>
          </a:xfrm>
          <a:prstGeom prst="rect">
            <a:avLst/>
          </a:prstGeom>
        </p:spPr>
      </p:pic>
    </p:spTree>
    <p:extLst>
      <p:ext uri="{BB962C8B-B14F-4D97-AF65-F5344CB8AC3E}">
        <p14:creationId xmlns:p14="http://schemas.microsoft.com/office/powerpoint/2010/main" val="3886639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EF0AC7-46EA-D94C-D09C-7465F696334F}"/>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0F1EAD4A-ACC1-6A0F-9B56-A50FD6B7B3A3}"/>
              </a:ext>
            </a:extLst>
          </p:cNvPr>
          <p:cNvSpPr>
            <a:spLocks noGrp="1"/>
          </p:cNvSpPr>
          <p:nvPr>
            <p:ph type="title"/>
          </p:nvPr>
        </p:nvSpPr>
        <p:spPr>
          <a:xfrm>
            <a:off x="1802309" y="1633917"/>
            <a:ext cx="1858011" cy="1152128"/>
          </a:xfrm>
        </p:spPr>
        <p:txBody>
          <a:bodyPr rtlCol="0"/>
          <a:lstStyle/>
          <a:p>
            <a:pPr rtl="0"/>
            <a:r>
              <a:rPr lang="fr-FR" dirty="0"/>
              <a:t>Grandes </a:t>
            </a:r>
            <a:r>
              <a:rPr lang="fr-FR" dirty="0" err="1"/>
              <a:t>features</a:t>
            </a:r>
            <a:endParaRPr lang="fr-FR" dirty="0"/>
          </a:p>
        </p:txBody>
      </p:sp>
      <p:sp>
        <p:nvSpPr>
          <p:cNvPr id="3" name="Espace réservé du contenu 2">
            <a:extLst>
              <a:ext uri="{FF2B5EF4-FFF2-40B4-BE49-F238E27FC236}">
                <a16:creationId xmlns:a16="http://schemas.microsoft.com/office/drawing/2014/main" id="{E8E980FF-D8B5-50B2-096E-C3B10C5937E1}"/>
              </a:ext>
            </a:extLst>
          </p:cNvPr>
          <p:cNvSpPr>
            <a:spLocks noGrp="1"/>
          </p:cNvSpPr>
          <p:nvPr>
            <p:ph idx="1"/>
          </p:nvPr>
        </p:nvSpPr>
        <p:spPr>
          <a:xfrm>
            <a:off x="4695252" y="403630"/>
            <a:ext cx="6477000" cy="5486400"/>
          </a:xfrm>
        </p:spPr>
        <p:txBody>
          <a:bodyPr rtlCol="0">
            <a:normAutofit fontScale="92500" lnSpcReduction="10000"/>
          </a:bodyPr>
          <a:lstStyle/>
          <a:p>
            <a:pPr marL="45720" indent="0" rtl="0">
              <a:buNone/>
            </a:pPr>
            <a:r>
              <a:rPr lang="fr-FR" dirty="0"/>
              <a:t>Les utilisateurs peuvent commenter chacune des recettes présentes sur </a:t>
            </a:r>
            <a:r>
              <a:rPr lang="fr-FR" dirty="0" err="1"/>
              <a:t>Koolit</a:t>
            </a:r>
            <a:r>
              <a:rPr lang="fr-FR" dirty="0"/>
              <a:t>.</a:t>
            </a:r>
          </a:p>
          <a:p>
            <a:pPr marL="45720" indent="0" rtl="0">
              <a:buNone/>
            </a:pPr>
            <a:endParaRPr lang="fr-FR" dirty="0"/>
          </a:p>
          <a:p>
            <a:pPr marL="45720" indent="0" rtl="0">
              <a:buNone/>
            </a:pPr>
            <a:r>
              <a:rPr lang="fr-FR" dirty="0"/>
              <a:t>Ils peuvent donner leur impression où lire celle des autres utilisateurs. Cela leur permet d’obtenir des renseignements sur les recettes ou des astuces de préparation basés sur l’expérience de ceux qui les ont déjà essayés.</a:t>
            </a:r>
          </a:p>
          <a:p>
            <a:pPr marL="45720" indent="0" rtl="0">
              <a:buNone/>
            </a:pPr>
            <a:endParaRPr lang="fr-FR" dirty="0"/>
          </a:p>
          <a:p>
            <a:pPr marL="45720" indent="0" rtl="0">
              <a:buNone/>
            </a:pPr>
            <a:r>
              <a:rPr lang="fr-FR" dirty="0"/>
              <a:t>Les commentaires peuvent servir à indiquer des produits de substitution que l’on pourrait ajouter manuellement à notre liste de course (ex: «Pour les </a:t>
            </a:r>
            <a:r>
              <a:rPr lang="fr-FR" dirty="0" err="1"/>
              <a:t>Veggan</a:t>
            </a:r>
            <a:r>
              <a:rPr lang="fr-FR" dirty="0"/>
              <a:t>, il est possible de monter en neige du jus de pois chiches plutôt que les blancs d’</a:t>
            </a:r>
            <a:r>
              <a:rPr lang="fr-FR" dirty="0" err="1"/>
              <a:t>oeufs</a:t>
            </a:r>
            <a:r>
              <a:rPr lang="fr-FR" dirty="0"/>
              <a:t>.»).</a:t>
            </a:r>
          </a:p>
          <a:p>
            <a:pPr marL="45720" indent="0" rtl="0">
              <a:buNone/>
            </a:pPr>
            <a:endParaRPr lang="fr-FR" dirty="0"/>
          </a:p>
          <a:p>
            <a:pPr marL="45720" indent="0" rtl="0">
              <a:buNone/>
            </a:pPr>
            <a:r>
              <a:rPr lang="fr-FR" dirty="0"/>
              <a:t>Cette fonctionnalité permet de créer un espace d’échange entre les différents utilisateurs et facilite la prise de décision quant au choix des recettes que l’on pourrait préparer.</a:t>
            </a:r>
          </a:p>
        </p:txBody>
      </p:sp>
      <p:sp>
        <p:nvSpPr>
          <p:cNvPr id="7" name="ZoneTexte 6">
            <a:extLst>
              <a:ext uri="{FF2B5EF4-FFF2-40B4-BE49-F238E27FC236}">
                <a16:creationId xmlns:a16="http://schemas.microsoft.com/office/drawing/2014/main" id="{BAD25C4A-695D-45A1-EB29-4C45A60ACFD9}"/>
              </a:ext>
            </a:extLst>
          </p:cNvPr>
          <p:cNvSpPr txBox="1"/>
          <p:nvPr/>
        </p:nvSpPr>
        <p:spPr>
          <a:xfrm>
            <a:off x="1733841" y="2782669"/>
            <a:ext cx="1994945" cy="646331"/>
          </a:xfrm>
          <a:prstGeom prst="rect">
            <a:avLst/>
          </a:prstGeom>
          <a:noFill/>
        </p:spPr>
        <p:txBody>
          <a:bodyPr wrap="square" rtlCol="0">
            <a:spAutoFit/>
          </a:bodyPr>
          <a:lstStyle/>
          <a:p>
            <a:r>
              <a:rPr lang="fr-FR" b="1" dirty="0"/>
              <a:t>Lire et écrire des commentaires</a:t>
            </a:r>
          </a:p>
        </p:txBody>
      </p:sp>
      <p:pic>
        <p:nvPicPr>
          <p:cNvPr id="5" name="Image 4" descr="Une image contenant texte, capture d’écran, Police, ligne&#10;&#10;Description générée automatiquement">
            <a:extLst>
              <a:ext uri="{FF2B5EF4-FFF2-40B4-BE49-F238E27FC236}">
                <a16:creationId xmlns:a16="http://schemas.microsoft.com/office/drawing/2014/main" id="{47FBAD24-997E-34B1-47C8-FC80CD0058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4458" y="3429000"/>
            <a:ext cx="3533709" cy="1799200"/>
          </a:xfrm>
          <a:prstGeom prst="rect">
            <a:avLst/>
          </a:prstGeom>
        </p:spPr>
      </p:pic>
    </p:spTree>
    <p:extLst>
      <p:ext uri="{BB962C8B-B14F-4D97-AF65-F5344CB8AC3E}">
        <p14:creationId xmlns:p14="http://schemas.microsoft.com/office/powerpoint/2010/main" val="3974919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Gastronomie 16x9">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1050863_TF02901023_Win32" id="{BBF9DADC-46F3-4185-8112-44E47907D93B}" vid="{FBAD7174-F4F8-41BB-9BB9-5F4C12ECCBB2}"/>
    </a:ext>
  </a:extLst>
</a:theme>
</file>

<file path=ppt/theme/theme2.xml><?xml version="1.0" encoding="utf-8"?>
<a:theme xmlns:a="http://schemas.openxmlformats.org/drawingml/2006/main" name="Thème Offic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hème Office">
  <a:themeElements>
    <a:clrScheme name="FoodGourmet">
      <a:dk1>
        <a:srgbClr val="4D0511"/>
      </a:dk1>
      <a:lt1>
        <a:sysClr val="window" lastClr="FFFFFF"/>
      </a:lt1>
      <a:dk2>
        <a:srgbClr val="000000"/>
      </a:dk2>
      <a:lt2>
        <a:srgbClr val="DDDDDD"/>
      </a:lt2>
      <a:accent1>
        <a:srgbClr val="CA2A1E"/>
      </a:accent1>
      <a:accent2>
        <a:srgbClr val="EE6612"/>
      </a:accent2>
      <a:accent3>
        <a:srgbClr val="EBA61D"/>
      </a:accent3>
      <a:accent4>
        <a:srgbClr val="70A22E"/>
      </a:accent4>
      <a:accent5>
        <a:srgbClr val="359986"/>
      </a:accent5>
      <a:accent6>
        <a:srgbClr val="8159A4"/>
      </a:accent6>
      <a:hlink>
        <a:srgbClr val="3777BD"/>
      </a:hlink>
      <a:folHlink>
        <a:srgbClr val="B2B2B2"/>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789086A5538AE409E96A8AA1CF530D1" ma:contentTypeVersion="4" ma:contentTypeDescription="Crée un document." ma:contentTypeScope="" ma:versionID="54c3a5d4a25dc62090912f75f1b6d68a">
  <xsd:schema xmlns:xsd="http://www.w3.org/2001/XMLSchema" xmlns:xs="http://www.w3.org/2001/XMLSchema" xmlns:p="http://schemas.microsoft.com/office/2006/metadata/properties" xmlns:ns3="8e7a3a72-1da0-4a19-b6cf-914a6346a78b" targetNamespace="http://schemas.microsoft.com/office/2006/metadata/properties" ma:root="true" ma:fieldsID="272cd25248a5e0de0ac92e3abd01e433" ns3:_="">
    <xsd:import namespace="8e7a3a72-1da0-4a19-b6cf-914a6346a78b"/>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e7a3a72-1da0-4a19-b6cf-914a6346a78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A61A6F-85D0-49EE-BE93-D85B6546FE0E}">
  <ds:schemaRefs>
    <ds:schemaRef ds:uri="http://schemas.microsoft.com/sharepoint/v3/contenttype/forms"/>
  </ds:schemaRefs>
</ds:datastoreItem>
</file>

<file path=customXml/itemProps2.xml><?xml version="1.0" encoding="utf-8"?>
<ds:datastoreItem xmlns:ds="http://schemas.openxmlformats.org/officeDocument/2006/customXml" ds:itemID="{5C909154-506C-4551-BAC8-47E06B14B589}">
  <ds:schemaRefs>
    <ds:schemaRef ds:uri="http://www.w3.org/XML/1998/namespace"/>
    <ds:schemaRef ds:uri="http://schemas.microsoft.com/office/2006/metadata/properties"/>
    <ds:schemaRef ds:uri="http://schemas.microsoft.com/office/2006/documentManagement/types"/>
    <ds:schemaRef ds:uri="http://purl.org/dc/elements/1.1/"/>
    <ds:schemaRef ds:uri="http://schemas.openxmlformats.org/package/2006/metadata/core-properties"/>
    <ds:schemaRef ds:uri="http://purl.org/dc/terms/"/>
    <ds:schemaRef ds:uri="http://purl.org/dc/dcmitype/"/>
    <ds:schemaRef ds:uri="http://schemas.microsoft.com/office/infopath/2007/PartnerControls"/>
    <ds:schemaRef ds:uri="8e7a3a72-1da0-4a19-b6cf-914a6346a78b"/>
  </ds:schemaRefs>
</ds:datastoreItem>
</file>

<file path=customXml/itemProps3.xml><?xml version="1.0" encoding="utf-8"?>
<ds:datastoreItem xmlns:ds="http://schemas.openxmlformats.org/officeDocument/2006/customXml" ds:itemID="{F5A196C5-64E4-44F6-B9E9-2368E3B657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e7a3a72-1da0-4a19-b6cf-914a6346a78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Nourriture  préparation à la présentation (grand écran)</Template>
  <TotalTime>2748</TotalTime>
  <Words>1346</Words>
  <Application>Microsoft Office PowerPoint</Application>
  <PresentationFormat>Personnalisé</PresentationFormat>
  <Paragraphs>165</Paragraphs>
  <Slides>21</Slides>
  <Notes>17</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21</vt:i4>
      </vt:variant>
    </vt:vector>
  </HeadingPairs>
  <TitlesOfParts>
    <vt:vector size="24" baseType="lpstr">
      <vt:lpstr>Arial</vt:lpstr>
      <vt:lpstr>Cambria</vt:lpstr>
      <vt:lpstr>Gastronomie 16x9</vt:lpstr>
      <vt:lpstr>Koolit</vt:lpstr>
      <vt:lpstr>Sommaire</vt:lpstr>
      <vt:lpstr>Présentation</vt:lpstr>
      <vt:lpstr>Présentation</vt:lpstr>
      <vt:lpstr>Aspects techniques et agilité</vt:lpstr>
      <vt:lpstr>Aspects techniques et agilité</vt:lpstr>
      <vt:lpstr>Aspects techniques et agilité</vt:lpstr>
      <vt:lpstr>Grandes features</vt:lpstr>
      <vt:lpstr>Grandes features</vt:lpstr>
      <vt:lpstr>Grandes features</vt:lpstr>
      <vt:lpstr>Grandes features</vt:lpstr>
      <vt:lpstr>Grandes features</vt:lpstr>
      <vt:lpstr>Grandes features</vt:lpstr>
      <vt:lpstr>Calendrier (Google Calendar)</vt:lpstr>
      <vt:lpstr>Collaboration</vt:lpstr>
      <vt:lpstr>Collaboration</vt:lpstr>
      <vt:lpstr>Collaboration</vt:lpstr>
      <vt:lpstr>Commentaire des utilisateurs</vt:lpstr>
      <vt:lpstr>Conclusion</vt:lpstr>
      <vt:lpstr>Objectifs Prochains</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Koolit</dc:title>
  <dc:creator>El khaddar Marwan</dc:creator>
  <cp:lastModifiedBy>Khayef-allah Ayoub</cp:lastModifiedBy>
  <cp:revision>4</cp:revision>
  <dcterms:created xsi:type="dcterms:W3CDTF">2024-02-15T21:38:26Z</dcterms:created>
  <dcterms:modified xsi:type="dcterms:W3CDTF">2024-06-07T21:26:47Z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0x0101002789086A5538AE409E96A8AA1CF530D1</vt:lpwstr>
  </property>
</Properties>
</file>

<file path=docProps/thumbnail.jpeg>
</file>